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313" r:id="rId4"/>
    <p:sldId id="320" r:id="rId5"/>
    <p:sldId id="319" r:id="rId6"/>
    <p:sldId id="317" r:id="rId7"/>
    <p:sldId id="323" r:id="rId8"/>
    <p:sldId id="321" r:id="rId9"/>
    <p:sldId id="324" r:id="rId10"/>
    <p:sldId id="326" r:id="rId11"/>
    <p:sldId id="327" r:id="rId12"/>
    <p:sldId id="331" r:id="rId13"/>
    <p:sldId id="332" r:id="rId14"/>
    <p:sldId id="333" r:id="rId15"/>
    <p:sldId id="312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BF4C"/>
    <a:srgbClr val="CDC9E1"/>
    <a:srgbClr val="D3B5B6"/>
    <a:srgbClr val="BE8CD2"/>
    <a:srgbClr val="430098"/>
    <a:srgbClr val="98DEC6"/>
    <a:srgbClr val="FFFEEE"/>
    <a:srgbClr val="FF8E7B"/>
    <a:srgbClr val="FFCA78"/>
    <a:srgbClr val="FFCC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43"/>
    <p:restoredTop sz="92271"/>
  </p:normalViewPr>
  <p:slideViewPr>
    <p:cSldViewPr snapToGrid="0" snapToObjects="1">
      <p:cViewPr varScale="1">
        <p:scale>
          <a:sx n="100" d="100"/>
          <a:sy n="100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3BE668-193C-8E46-8626-9ACD22E7929D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546A8-7E7E-854C-B7A8-978F5472AE7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58091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546A8-7E7E-854C-B7A8-978F5472AE74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61962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546A8-7E7E-854C-B7A8-978F5472AE74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70363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546A8-7E7E-854C-B7A8-978F5472AE74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3091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546A8-7E7E-854C-B7A8-978F5472AE74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4677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546A8-7E7E-854C-B7A8-978F5472AE74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52614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546A8-7E7E-854C-B7A8-978F5472AE74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48799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546A8-7E7E-854C-B7A8-978F5472AE74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5617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D5B5C1-A2F7-1146-8B7D-BA27E2C23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5411440-0ECC-6149-9EF7-F5BC9DBC6D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D8047F-2316-F345-8927-9D7128A34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87718D-2CD6-724C-959E-3655B9DE6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885BC33-0820-4840-B5A8-FF62F9BDA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52167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35BDB6-8B42-F244-B03E-EBEABF3AD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F4F31FA-5C15-7E4F-B07E-F4A515854D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E08F28-E9BF-0D4F-8EDD-13A5E22AE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1C997E-4AD5-024C-808D-745062D50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DE2E69A-4580-DD4D-99AA-4A0ADDFFF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99275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6E472B8-ABE7-9B49-B8D6-518709856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24CF4AA-9573-0948-BE4C-4135B2CF8C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C98C93A-7416-4C46-8BAC-BC6036A89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194A983-52A5-2340-955A-56BD4F5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B76EA5B-A44E-C644-B379-213E2358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0712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D1A574-D9A1-2A46-968C-DA651BA7B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hewy" panose="02000000000000000000" pitchFamily="2" charset="0"/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DCB4A0-5AC8-C848-A57D-C99706F07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9405FD2-4104-F943-BDEB-B5B49D71F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7FC923-31AD-A048-8F5B-6E58BF601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9DDC369-26C4-844E-96D6-5E66612FB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grpSp>
        <p:nvGrpSpPr>
          <p:cNvPr id="162" name="Google Shape;1432;p13">
            <a:extLst>
              <a:ext uri="{FF2B5EF4-FFF2-40B4-BE49-F238E27FC236}">
                <a16:creationId xmlns:a16="http://schemas.microsoft.com/office/drawing/2014/main" id="{DCAF208D-30EC-0540-B27D-295E655938C5}"/>
              </a:ext>
            </a:extLst>
          </p:cNvPr>
          <p:cNvGrpSpPr/>
          <p:nvPr userDrawn="1"/>
        </p:nvGrpSpPr>
        <p:grpSpPr>
          <a:xfrm>
            <a:off x="26318" y="6155541"/>
            <a:ext cx="518224" cy="401617"/>
            <a:chOff x="1891175" y="2586225"/>
            <a:chExt cx="212100" cy="164375"/>
          </a:xfrm>
        </p:grpSpPr>
        <p:sp>
          <p:nvSpPr>
            <p:cNvPr id="163" name="Google Shape;1433;p13">
              <a:extLst>
                <a:ext uri="{FF2B5EF4-FFF2-40B4-BE49-F238E27FC236}">
                  <a16:creationId xmlns:a16="http://schemas.microsoft.com/office/drawing/2014/main" id="{6BF907E1-800F-A848-BDD9-01DD5E8E985B}"/>
                </a:ext>
              </a:extLst>
            </p:cNvPr>
            <p:cNvSpPr/>
            <p:nvPr/>
          </p:nvSpPr>
          <p:spPr>
            <a:xfrm>
              <a:off x="1891175" y="2586225"/>
              <a:ext cx="212100" cy="164375"/>
            </a:xfrm>
            <a:custGeom>
              <a:avLst/>
              <a:gdLst/>
              <a:ahLst/>
              <a:cxnLst/>
              <a:rect l="l" t="t" r="r" b="b"/>
              <a:pathLst>
                <a:path w="8484" h="6575" extrusionOk="0">
                  <a:moveTo>
                    <a:pt x="5004" y="0"/>
                  </a:moveTo>
                  <a:cubicBezTo>
                    <a:pt x="2188" y="0"/>
                    <a:pt x="0" y="2940"/>
                    <a:pt x="1646" y="5518"/>
                  </a:cubicBezTo>
                  <a:cubicBezTo>
                    <a:pt x="2131" y="6278"/>
                    <a:pt x="3024" y="6575"/>
                    <a:pt x="3970" y="6575"/>
                  </a:cubicBezTo>
                  <a:cubicBezTo>
                    <a:pt x="5066" y="6575"/>
                    <a:pt x="6235" y="6177"/>
                    <a:pt x="6925" y="5638"/>
                  </a:cubicBezTo>
                  <a:cubicBezTo>
                    <a:pt x="8332" y="4547"/>
                    <a:pt x="8483" y="769"/>
                    <a:pt x="6061" y="139"/>
                  </a:cubicBezTo>
                  <a:cubicBezTo>
                    <a:pt x="5703" y="44"/>
                    <a:pt x="5349" y="0"/>
                    <a:pt x="5004" y="0"/>
                  </a:cubicBezTo>
                  <a:close/>
                </a:path>
              </a:pathLst>
            </a:custGeom>
            <a:solidFill>
              <a:srgbClr val="99D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" name="Google Shape;1434;p13">
              <a:extLst>
                <a:ext uri="{FF2B5EF4-FFF2-40B4-BE49-F238E27FC236}">
                  <a16:creationId xmlns:a16="http://schemas.microsoft.com/office/drawing/2014/main" id="{7B1BF4DE-A4D5-E445-8D7B-96D7ADCF15CE}"/>
                </a:ext>
              </a:extLst>
            </p:cNvPr>
            <p:cNvSpPr/>
            <p:nvPr/>
          </p:nvSpPr>
          <p:spPr>
            <a:xfrm>
              <a:off x="2039375" y="2650525"/>
              <a:ext cx="7925" cy="6675"/>
            </a:xfrm>
            <a:custGeom>
              <a:avLst/>
              <a:gdLst/>
              <a:ahLst/>
              <a:cxnLst/>
              <a:rect l="l" t="t" r="r" b="b"/>
              <a:pathLst>
                <a:path w="317" h="267" extrusionOk="0">
                  <a:moveTo>
                    <a:pt x="212" y="0"/>
                  </a:moveTo>
                  <a:cubicBezTo>
                    <a:pt x="147" y="0"/>
                    <a:pt x="88" y="40"/>
                    <a:pt x="58" y="96"/>
                  </a:cubicBezTo>
                  <a:cubicBezTo>
                    <a:pt x="26" y="146"/>
                    <a:pt x="1" y="216"/>
                    <a:pt x="64" y="253"/>
                  </a:cubicBezTo>
                  <a:cubicBezTo>
                    <a:pt x="77" y="266"/>
                    <a:pt x="95" y="266"/>
                    <a:pt x="114" y="266"/>
                  </a:cubicBezTo>
                  <a:cubicBezTo>
                    <a:pt x="196" y="260"/>
                    <a:pt x="259" y="197"/>
                    <a:pt x="272" y="121"/>
                  </a:cubicBezTo>
                  <a:cubicBezTo>
                    <a:pt x="304" y="71"/>
                    <a:pt x="316" y="26"/>
                    <a:pt x="259" y="7"/>
                  </a:cubicBezTo>
                  <a:cubicBezTo>
                    <a:pt x="244" y="3"/>
                    <a:pt x="228" y="0"/>
                    <a:pt x="212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" name="Google Shape;1435;p13">
              <a:extLst>
                <a:ext uri="{FF2B5EF4-FFF2-40B4-BE49-F238E27FC236}">
                  <a16:creationId xmlns:a16="http://schemas.microsoft.com/office/drawing/2014/main" id="{12043490-DB44-1241-8E69-D975EC5D9A86}"/>
                </a:ext>
              </a:extLst>
            </p:cNvPr>
            <p:cNvSpPr/>
            <p:nvPr/>
          </p:nvSpPr>
          <p:spPr>
            <a:xfrm>
              <a:off x="2050000" y="2649275"/>
              <a:ext cx="12425" cy="7925"/>
            </a:xfrm>
            <a:custGeom>
              <a:avLst/>
              <a:gdLst/>
              <a:ahLst/>
              <a:cxnLst/>
              <a:rect l="l" t="t" r="r" b="b"/>
              <a:pathLst>
                <a:path w="497" h="317" extrusionOk="0">
                  <a:moveTo>
                    <a:pt x="402" y="1"/>
                  </a:moveTo>
                  <a:cubicBezTo>
                    <a:pt x="276" y="7"/>
                    <a:pt x="162" y="64"/>
                    <a:pt x="74" y="152"/>
                  </a:cubicBezTo>
                  <a:cubicBezTo>
                    <a:pt x="0" y="221"/>
                    <a:pt x="19" y="317"/>
                    <a:pt x="90" y="317"/>
                  </a:cubicBezTo>
                  <a:cubicBezTo>
                    <a:pt x="110" y="317"/>
                    <a:pt x="135" y="309"/>
                    <a:pt x="162" y="291"/>
                  </a:cubicBezTo>
                  <a:lnTo>
                    <a:pt x="162" y="291"/>
                  </a:lnTo>
                  <a:cubicBezTo>
                    <a:pt x="143" y="303"/>
                    <a:pt x="238" y="310"/>
                    <a:pt x="251" y="310"/>
                  </a:cubicBezTo>
                  <a:cubicBezTo>
                    <a:pt x="345" y="297"/>
                    <a:pt x="427" y="240"/>
                    <a:pt x="465" y="152"/>
                  </a:cubicBezTo>
                  <a:cubicBezTo>
                    <a:pt x="497" y="95"/>
                    <a:pt x="490" y="1"/>
                    <a:pt x="40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" name="Google Shape;1436;p13">
              <a:extLst>
                <a:ext uri="{FF2B5EF4-FFF2-40B4-BE49-F238E27FC236}">
                  <a16:creationId xmlns:a16="http://schemas.microsoft.com/office/drawing/2014/main" id="{2F27EA18-5E66-BA46-9267-A2352F30223B}"/>
                </a:ext>
              </a:extLst>
            </p:cNvPr>
            <p:cNvSpPr/>
            <p:nvPr/>
          </p:nvSpPr>
          <p:spPr>
            <a:xfrm>
              <a:off x="2056325" y="2663150"/>
              <a:ext cx="7375" cy="6975"/>
            </a:xfrm>
            <a:custGeom>
              <a:avLst/>
              <a:gdLst/>
              <a:ahLst/>
              <a:cxnLst/>
              <a:rect l="l" t="t" r="r" b="b"/>
              <a:pathLst>
                <a:path w="295" h="279" extrusionOk="0">
                  <a:moveTo>
                    <a:pt x="210" y="0"/>
                  </a:moveTo>
                  <a:cubicBezTo>
                    <a:pt x="117" y="0"/>
                    <a:pt x="51" y="112"/>
                    <a:pt x="23" y="184"/>
                  </a:cubicBezTo>
                  <a:cubicBezTo>
                    <a:pt x="0" y="248"/>
                    <a:pt x="44" y="279"/>
                    <a:pt x="93" y="279"/>
                  </a:cubicBezTo>
                  <a:cubicBezTo>
                    <a:pt x="112" y="279"/>
                    <a:pt x="132" y="274"/>
                    <a:pt x="149" y="266"/>
                  </a:cubicBezTo>
                  <a:cubicBezTo>
                    <a:pt x="206" y="234"/>
                    <a:pt x="294" y="146"/>
                    <a:pt x="269" y="70"/>
                  </a:cubicBezTo>
                  <a:cubicBezTo>
                    <a:pt x="269" y="70"/>
                    <a:pt x="269" y="70"/>
                    <a:pt x="263" y="64"/>
                  </a:cubicBezTo>
                  <a:cubicBezTo>
                    <a:pt x="275" y="39"/>
                    <a:pt x="282" y="20"/>
                    <a:pt x="250" y="7"/>
                  </a:cubicBezTo>
                  <a:cubicBezTo>
                    <a:pt x="236" y="2"/>
                    <a:pt x="223" y="0"/>
                    <a:pt x="210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" name="Google Shape;1437;p13">
              <a:extLst>
                <a:ext uri="{FF2B5EF4-FFF2-40B4-BE49-F238E27FC236}">
                  <a16:creationId xmlns:a16="http://schemas.microsoft.com/office/drawing/2014/main" id="{D5F4BE71-C09B-104A-AD6D-FD9EDA845CEC}"/>
                </a:ext>
              </a:extLst>
            </p:cNvPr>
            <p:cNvSpPr/>
            <p:nvPr/>
          </p:nvSpPr>
          <p:spPr>
            <a:xfrm>
              <a:off x="2043475" y="2665175"/>
              <a:ext cx="7275" cy="4725"/>
            </a:xfrm>
            <a:custGeom>
              <a:avLst/>
              <a:gdLst/>
              <a:ahLst/>
              <a:cxnLst/>
              <a:rect l="l" t="t" r="r" b="b"/>
              <a:pathLst>
                <a:path w="291" h="189" extrusionOk="0">
                  <a:moveTo>
                    <a:pt x="195" y="0"/>
                  </a:moveTo>
                  <a:cubicBezTo>
                    <a:pt x="183" y="0"/>
                    <a:pt x="170" y="3"/>
                    <a:pt x="159" y="8"/>
                  </a:cubicBezTo>
                  <a:lnTo>
                    <a:pt x="146" y="14"/>
                  </a:lnTo>
                  <a:cubicBezTo>
                    <a:pt x="95" y="33"/>
                    <a:pt x="1" y="147"/>
                    <a:pt x="83" y="185"/>
                  </a:cubicBezTo>
                  <a:cubicBezTo>
                    <a:pt x="90" y="188"/>
                    <a:pt x="98" y="189"/>
                    <a:pt x="106" y="189"/>
                  </a:cubicBezTo>
                  <a:cubicBezTo>
                    <a:pt x="132" y="189"/>
                    <a:pt x="160" y="175"/>
                    <a:pt x="184" y="166"/>
                  </a:cubicBezTo>
                  <a:cubicBezTo>
                    <a:pt x="215" y="153"/>
                    <a:pt x="291" y="71"/>
                    <a:pt x="247" y="40"/>
                  </a:cubicBezTo>
                  <a:cubicBezTo>
                    <a:pt x="241" y="34"/>
                    <a:pt x="237" y="31"/>
                    <a:pt x="234" y="30"/>
                  </a:cubicBezTo>
                  <a:lnTo>
                    <a:pt x="234" y="30"/>
                  </a:lnTo>
                  <a:cubicBezTo>
                    <a:pt x="232" y="8"/>
                    <a:pt x="215" y="0"/>
                    <a:pt x="195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" name="Google Shape;1438;p13">
              <a:extLst>
                <a:ext uri="{FF2B5EF4-FFF2-40B4-BE49-F238E27FC236}">
                  <a16:creationId xmlns:a16="http://schemas.microsoft.com/office/drawing/2014/main" id="{EC5151FD-3F95-2746-AD1F-867AAFC38696}"/>
                </a:ext>
              </a:extLst>
            </p:cNvPr>
            <p:cNvSpPr/>
            <p:nvPr/>
          </p:nvSpPr>
          <p:spPr>
            <a:xfrm>
              <a:off x="2052575" y="2616325"/>
              <a:ext cx="6550" cy="6225"/>
            </a:xfrm>
            <a:custGeom>
              <a:avLst/>
              <a:gdLst/>
              <a:ahLst/>
              <a:cxnLst/>
              <a:rect l="l" t="t" r="r" b="b"/>
              <a:pathLst>
                <a:path w="262" h="249" extrusionOk="0">
                  <a:moveTo>
                    <a:pt x="196" y="0"/>
                  </a:moveTo>
                  <a:cubicBezTo>
                    <a:pt x="121" y="0"/>
                    <a:pt x="1" y="84"/>
                    <a:pt x="34" y="183"/>
                  </a:cubicBezTo>
                  <a:cubicBezTo>
                    <a:pt x="34" y="196"/>
                    <a:pt x="40" y="209"/>
                    <a:pt x="47" y="215"/>
                  </a:cubicBezTo>
                  <a:cubicBezTo>
                    <a:pt x="60" y="239"/>
                    <a:pt x="78" y="248"/>
                    <a:pt x="99" y="248"/>
                  </a:cubicBezTo>
                  <a:cubicBezTo>
                    <a:pt x="149" y="248"/>
                    <a:pt x="210" y="192"/>
                    <a:pt x="223" y="152"/>
                  </a:cubicBezTo>
                  <a:cubicBezTo>
                    <a:pt x="236" y="127"/>
                    <a:pt x="242" y="101"/>
                    <a:pt x="249" y="76"/>
                  </a:cubicBezTo>
                  <a:cubicBezTo>
                    <a:pt x="262" y="23"/>
                    <a:pt x="235" y="0"/>
                    <a:pt x="19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" name="Google Shape;1439;p13">
              <a:extLst>
                <a:ext uri="{FF2B5EF4-FFF2-40B4-BE49-F238E27FC236}">
                  <a16:creationId xmlns:a16="http://schemas.microsoft.com/office/drawing/2014/main" id="{829B3DA8-F4EB-B849-AA7B-67F382D6F4D3}"/>
                </a:ext>
              </a:extLst>
            </p:cNvPr>
            <p:cNvSpPr/>
            <p:nvPr/>
          </p:nvSpPr>
          <p:spPr>
            <a:xfrm>
              <a:off x="2028975" y="2712825"/>
              <a:ext cx="7500" cy="5225"/>
            </a:xfrm>
            <a:custGeom>
              <a:avLst/>
              <a:gdLst/>
              <a:ahLst/>
              <a:cxnLst/>
              <a:rect l="l" t="t" r="r" b="b"/>
              <a:pathLst>
                <a:path w="300" h="209" extrusionOk="0">
                  <a:moveTo>
                    <a:pt x="212" y="1"/>
                  </a:moveTo>
                  <a:cubicBezTo>
                    <a:pt x="203" y="1"/>
                    <a:pt x="193" y="2"/>
                    <a:pt x="183" y="7"/>
                  </a:cubicBezTo>
                  <a:cubicBezTo>
                    <a:pt x="127" y="32"/>
                    <a:pt x="1" y="209"/>
                    <a:pt x="133" y="209"/>
                  </a:cubicBezTo>
                  <a:cubicBezTo>
                    <a:pt x="196" y="196"/>
                    <a:pt x="247" y="158"/>
                    <a:pt x="278" y="101"/>
                  </a:cubicBezTo>
                  <a:cubicBezTo>
                    <a:pt x="299" y="49"/>
                    <a:pt x="259" y="1"/>
                    <a:pt x="21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" name="Google Shape;1440;p13">
              <a:extLst>
                <a:ext uri="{FF2B5EF4-FFF2-40B4-BE49-F238E27FC236}">
                  <a16:creationId xmlns:a16="http://schemas.microsoft.com/office/drawing/2014/main" id="{8B2FC3B8-091A-504E-8706-CB6BA4041C5D}"/>
                </a:ext>
              </a:extLst>
            </p:cNvPr>
            <p:cNvSpPr/>
            <p:nvPr/>
          </p:nvSpPr>
          <p:spPr>
            <a:xfrm>
              <a:off x="2056825" y="2692200"/>
              <a:ext cx="8600" cy="8600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250" y="1"/>
                  </a:moveTo>
                  <a:cubicBezTo>
                    <a:pt x="146" y="1"/>
                    <a:pt x="61" y="144"/>
                    <a:pt x="28" y="226"/>
                  </a:cubicBezTo>
                  <a:cubicBezTo>
                    <a:pt x="1" y="292"/>
                    <a:pt x="54" y="343"/>
                    <a:pt x="114" y="343"/>
                  </a:cubicBezTo>
                  <a:cubicBezTo>
                    <a:pt x="123" y="343"/>
                    <a:pt x="133" y="342"/>
                    <a:pt x="142" y="340"/>
                  </a:cubicBezTo>
                  <a:cubicBezTo>
                    <a:pt x="173" y="327"/>
                    <a:pt x="205" y="315"/>
                    <a:pt x="230" y="296"/>
                  </a:cubicBezTo>
                  <a:cubicBezTo>
                    <a:pt x="243" y="289"/>
                    <a:pt x="255" y="277"/>
                    <a:pt x="262" y="264"/>
                  </a:cubicBezTo>
                  <a:cubicBezTo>
                    <a:pt x="287" y="245"/>
                    <a:pt x="306" y="220"/>
                    <a:pt x="318" y="195"/>
                  </a:cubicBezTo>
                  <a:cubicBezTo>
                    <a:pt x="318" y="188"/>
                    <a:pt x="318" y="182"/>
                    <a:pt x="318" y="176"/>
                  </a:cubicBezTo>
                  <a:cubicBezTo>
                    <a:pt x="331" y="157"/>
                    <a:pt x="337" y="138"/>
                    <a:pt x="337" y="113"/>
                  </a:cubicBezTo>
                  <a:cubicBezTo>
                    <a:pt x="337" y="100"/>
                    <a:pt x="337" y="94"/>
                    <a:pt x="337" y="87"/>
                  </a:cubicBezTo>
                  <a:cubicBezTo>
                    <a:pt x="344" y="56"/>
                    <a:pt x="331" y="24"/>
                    <a:pt x="299" y="12"/>
                  </a:cubicBezTo>
                  <a:cubicBezTo>
                    <a:pt x="282" y="4"/>
                    <a:pt x="266" y="1"/>
                    <a:pt x="250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" name="Google Shape;1441;p13">
              <a:extLst>
                <a:ext uri="{FF2B5EF4-FFF2-40B4-BE49-F238E27FC236}">
                  <a16:creationId xmlns:a16="http://schemas.microsoft.com/office/drawing/2014/main" id="{44988E25-81EB-8B49-ADBF-2CA5E0537C41}"/>
                </a:ext>
              </a:extLst>
            </p:cNvPr>
            <p:cNvSpPr/>
            <p:nvPr/>
          </p:nvSpPr>
          <p:spPr>
            <a:xfrm>
              <a:off x="1937200" y="2668200"/>
              <a:ext cx="7450" cy="6975"/>
            </a:xfrm>
            <a:custGeom>
              <a:avLst/>
              <a:gdLst/>
              <a:ahLst/>
              <a:cxnLst/>
              <a:rect l="l" t="t" r="r" b="b"/>
              <a:pathLst>
                <a:path w="298" h="279" extrusionOk="0">
                  <a:moveTo>
                    <a:pt x="215" y="1"/>
                  </a:moveTo>
                  <a:cubicBezTo>
                    <a:pt x="133" y="7"/>
                    <a:pt x="58" y="57"/>
                    <a:pt x="26" y="139"/>
                  </a:cubicBezTo>
                  <a:cubicBezTo>
                    <a:pt x="1" y="190"/>
                    <a:pt x="1" y="278"/>
                    <a:pt x="83" y="278"/>
                  </a:cubicBezTo>
                  <a:cubicBezTo>
                    <a:pt x="165" y="272"/>
                    <a:pt x="241" y="215"/>
                    <a:pt x="272" y="139"/>
                  </a:cubicBezTo>
                  <a:cubicBezTo>
                    <a:pt x="297" y="89"/>
                    <a:pt x="297" y="1"/>
                    <a:pt x="215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" name="Google Shape;1442;p13">
              <a:extLst>
                <a:ext uri="{FF2B5EF4-FFF2-40B4-BE49-F238E27FC236}">
                  <a16:creationId xmlns:a16="http://schemas.microsoft.com/office/drawing/2014/main" id="{B6D4F645-0176-3740-A9B2-06FEB7A97084}"/>
                </a:ext>
              </a:extLst>
            </p:cNvPr>
            <p:cNvSpPr/>
            <p:nvPr/>
          </p:nvSpPr>
          <p:spPr>
            <a:xfrm>
              <a:off x="1941250" y="2689950"/>
              <a:ext cx="6225" cy="5375"/>
            </a:xfrm>
            <a:custGeom>
              <a:avLst/>
              <a:gdLst/>
              <a:ahLst/>
              <a:cxnLst/>
              <a:rect l="l" t="t" r="r" b="b"/>
              <a:pathLst>
                <a:path w="249" h="215" extrusionOk="0">
                  <a:moveTo>
                    <a:pt x="118" y="0"/>
                  </a:moveTo>
                  <a:cubicBezTo>
                    <a:pt x="83" y="0"/>
                    <a:pt x="38" y="53"/>
                    <a:pt x="28" y="77"/>
                  </a:cubicBezTo>
                  <a:cubicBezTo>
                    <a:pt x="16" y="102"/>
                    <a:pt x="9" y="133"/>
                    <a:pt x="3" y="165"/>
                  </a:cubicBezTo>
                  <a:cubicBezTo>
                    <a:pt x="0" y="202"/>
                    <a:pt x="18" y="215"/>
                    <a:pt x="43" y="215"/>
                  </a:cubicBezTo>
                  <a:cubicBezTo>
                    <a:pt x="82" y="215"/>
                    <a:pt x="138" y="184"/>
                    <a:pt x="161" y="165"/>
                  </a:cubicBezTo>
                  <a:cubicBezTo>
                    <a:pt x="198" y="127"/>
                    <a:pt x="249" y="39"/>
                    <a:pt x="148" y="20"/>
                  </a:cubicBezTo>
                  <a:cubicBezTo>
                    <a:pt x="140" y="6"/>
                    <a:pt x="130" y="0"/>
                    <a:pt x="118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" name="Google Shape;1443;p13">
              <a:extLst>
                <a:ext uri="{FF2B5EF4-FFF2-40B4-BE49-F238E27FC236}">
                  <a16:creationId xmlns:a16="http://schemas.microsoft.com/office/drawing/2014/main" id="{822878B9-9CBC-8E40-8D5B-0AE8CEEDD655}"/>
                </a:ext>
              </a:extLst>
            </p:cNvPr>
            <p:cNvSpPr/>
            <p:nvPr/>
          </p:nvSpPr>
          <p:spPr>
            <a:xfrm>
              <a:off x="1966225" y="2673725"/>
              <a:ext cx="8500" cy="6850"/>
            </a:xfrm>
            <a:custGeom>
              <a:avLst/>
              <a:gdLst/>
              <a:ahLst/>
              <a:cxnLst/>
              <a:rect l="l" t="t" r="r" b="b"/>
              <a:pathLst>
                <a:path w="340" h="274" extrusionOk="0">
                  <a:moveTo>
                    <a:pt x="235" y="0"/>
                  </a:moveTo>
                  <a:cubicBezTo>
                    <a:pt x="233" y="0"/>
                    <a:pt x="230" y="0"/>
                    <a:pt x="227" y="0"/>
                  </a:cubicBezTo>
                  <a:cubicBezTo>
                    <a:pt x="127" y="7"/>
                    <a:pt x="0" y="114"/>
                    <a:pt x="7" y="215"/>
                  </a:cubicBezTo>
                  <a:cubicBezTo>
                    <a:pt x="7" y="240"/>
                    <a:pt x="19" y="265"/>
                    <a:pt x="45" y="271"/>
                  </a:cubicBezTo>
                  <a:cubicBezTo>
                    <a:pt x="53" y="273"/>
                    <a:pt x="61" y="274"/>
                    <a:pt x="70" y="274"/>
                  </a:cubicBezTo>
                  <a:cubicBezTo>
                    <a:pt x="93" y="274"/>
                    <a:pt x="114" y="268"/>
                    <a:pt x="133" y="259"/>
                  </a:cubicBezTo>
                  <a:cubicBezTo>
                    <a:pt x="139" y="259"/>
                    <a:pt x="145" y="253"/>
                    <a:pt x="145" y="253"/>
                  </a:cubicBezTo>
                  <a:lnTo>
                    <a:pt x="152" y="253"/>
                  </a:lnTo>
                  <a:cubicBezTo>
                    <a:pt x="157" y="254"/>
                    <a:pt x="163" y="255"/>
                    <a:pt x="168" y="255"/>
                  </a:cubicBezTo>
                  <a:cubicBezTo>
                    <a:pt x="212" y="255"/>
                    <a:pt x="249" y="211"/>
                    <a:pt x="272" y="183"/>
                  </a:cubicBezTo>
                  <a:cubicBezTo>
                    <a:pt x="302" y="122"/>
                    <a:pt x="339" y="0"/>
                    <a:pt x="235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" name="Google Shape;1444;p13">
              <a:extLst>
                <a:ext uri="{FF2B5EF4-FFF2-40B4-BE49-F238E27FC236}">
                  <a16:creationId xmlns:a16="http://schemas.microsoft.com/office/drawing/2014/main" id="{15371DBF-D614-A747-B130-5B8902044E4E}"/>
                </a:ext>
              </a:extLst>
            </p:cNvPr>
            <p:cNvSpPr/>
            <p:nvPr/>
          </p:nvSpPr>
          <p:spPr>
            <a:xfrm>
              <a:off x="1952675" y="2668575"/>
              <a:ext cx="7900" cy="6200"/>
            </a:xfrm>
            <a:custGeom>
              <a:avLst/>
              <a:gdLst/>
              <a:ahLst/>
              <a:cxnLst/>
              <a:rect l="l" t="t" r="r" b="b"/>
              <a:pathLst>
                <a:path w="316" h="248" extrusionOk="0">
                  <a:moveTo>
                    <a:pt x="245" y="0"/>
                  </a:moveTo>
                  <a:cubicBezTo>
                    <a:pt x="236" y="0"/>
                    <a:pt x="226" y="2"/>
                    <a:pt x="214" y="4"/>
                  </a:cubicBezTo>
                  <a:cubicBezTo>
                    <a:pt x="151" y="23"/>
                    <a:pt x="0" y="156"/>
                    <a:pt x="82" y="225"/>
                  </a:cubicBezTo>
                  <a:cubicBezTo>
                    <a:pt x="102" y="242"/>
                    <a:pt x="121" y="248"/>
                    <a:pt x="141" y="248"/>
                  </a:cubicBezTo>
                  <a:cubicBezTo>
                    <a:pt x="166" y="248"/>
                    <a:pt x="193" y="239"/>
                    <a:pt x="221" y="232"/>
                  </a:cubicBezTo>
                  <a:cubicBezTo>
                    <a:pt x="246" y="219"/>
                    <a:pt x="296" y="168"/>
                    <a:pt x="278" y="137"/>
                  </a:cubicBezTo>
                  <a:cubicBezTo>
                    <a:pt x="276" y="137"/>
                    <a:pt x="275" y="137"/>
                    <a:pt x="274" y="138"/>
                  </a:cubicBezTo>
                  <a:lnTo>
                    <a:pt x="274" y="138"/>
                  </a:lnTo>
                  <a:cubicBezTo>
                    <a:pt x="300" y="82"/>
                    <a:pt x="315" y="0"/>
                    <a:pt x="245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" name="Google Shape;1445;p13">
              <a:extLst>
                <a:ext uri="{FF2B5EF4-FFF2-40B4-BE49-F238E27FC236}">
                  <a16:creationId xmlns:a16="http://schemas.microsoft.com/office/drawing/2014/main" id="{8D65FAD6-3062-9041-8A36-5B860BD9CEDD}"/>
                </a:ext>
              </a:extLst>
            </p:cNvPr>
            <p:cNvSpPr/>
            <p:nvPr/>
          </p:nvSpPr>
          <p:spPr>
            <a:xfrm>
              <a:off x="1957875" y="2648400"/>
              <a:ext cx="5800" cy="6475"/>
            </a:xfrm>
            <a:custGeom>
              <a:avLst/>
              <a:gdLst/>
              <a:ahLst/>
              <a:cxnLst/>
              <a:rect l="l" t="t" r="r" b="b"/>
              <a:pathLst>
                <a:path w="232" h="259" extrusionOk="0">
                  <a:moveTo>
                    <a:pt x="192" y="0"/>
                  </a:moveTo>
                  <a:cubicBezTo>
                    <a:pt x="186" y="0"/>
                    <a:pt x="179" y="1"/>
                    <a:pt x="170" y="4"/>
                  </a:cubicBezTo>
                  <a:cubicBezTo>
                    <a:pt x="101" y="29"/>
                    <a:pt x="51" y="74"/>
                    <a:pt x="19" y="137"/>
                  </a:cubicBezTo>
                  <a:cubicBezTo>
                    <a:pt x="0" y="174"/>
                    <a:pt x="0" y="231"/>
                    <a:pt x="44" y="244"/>
                  </a:cubicBezTo>
                  <a:lnTo>
                    <a:pt x="70" y="256"/>
                  </a:lnTo>
                  <a:cubicBezTo>
                    <a:pt x="75" y="258"/>
                    <a:pt x="80" y="259"/>
                    <a:pt x="85" y="259"/>
                  </a:cubicBezTo>
                  <a:cubicBezTo>
                    <a:pt x="117" y="259"/>
                    <a:pt x="148" y="228"/>
                    <a:pt x="164" y="206"/>
                  </a:cubicBezTo>
                  <a:cubicBezTo>
                    <a:pt x="196" y="174"/>
                    <a:pt x="221" y="130"/>
                    <a:pt x="221" y="80"/>
                  </a:cubicBezTo>
                  <a:cubicBezTo>
                    <a:pt x="232" y="42"/>
                    <a:pt x="229" y="0"/>
                    <a:pt x="192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" name="Google Shape;1446;p13">
              <a:extLst>
                <a:ext uri="{FF2B5EF4-FFF2-40B4-BE49-F238E27FC236}">
                  <a16:creationId xmlns:a16="http://schemas.microsoft.com/office/drawing/2014/main" id="{95A23E0B-DF31-BF42-94CA-D6D2E88CD9FD}"/>
                </a:ext>
              </a:extLst>
            </p:cNvPr>
            <p:cNvSpPr/>
            <p:nvPr/>
          </p:nvSpPr>
          <p:spPr>
            <a:xfrm>
              <a:off x="1992175" y="2605350"/>
              <a:ext cx="7975" cy="6275"/>
            </a:xfrm>
            <a:custGeom>
              <a:avLst/>
              <a:gdLst/>
              <a:ahLst/>
              <a:cxnLst/>
              <a:rect l="l" t="t" r="r" b="b"/>
              <a:pathLst>
                <a:path w="319" h="251" extrusionOk="0">
                  <a:moveTo>
                    <a:pt x="253" y="0"/>
                  </a:moveTo>
                  <a:cubicBezTo>
                    <a:pt x="163" y="0"/>
                    <a:pt x="0" y="132"/>
                    <a:pt x="79" y="225"/>
                  </a:cubicBezTo>
                  <a:lnTo>
                    <a:pt x="85" y="231"/>
                  </a:lnTo>
                  <a:cubicBezTo>
                    <a:pt x="96" y="245"/>
                    <a:pt x="113" y="251"/>
                    <a:pt x="131" y="251"/>
                  </a:cubicBezTo>
                  <a:cubicBezTo>
                    <a:pt x="154" y="251"/>
                    <a:pt x="178" y="242"/>
                    <a:pt x="192" y="231"/>
                  </a:cubicBezTo>
                  <a:cubicBezTo>
                    <a:pt x="268" y="200"/>
                    <a:pt x="318" y="118"/>
                    <a:pt x="306" y="36"/>
                  </a:cubicBezTo>
                  <a:cubicBezTo>
                    <a:pt x="299" y="11"/>
                    <a:pt x="279" y="0"/>
                    <a:pt x="253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" name="Google Shape;1447;p13">
              <a:extLst>
                <a:ext uri="{FF2B5EF4-FFF2-40B4-BE49-F238E27FC236}">
                  <a16:creationId xmlns:a16="http://schemas.microsoft.com/office/drawing/2014/main" id="{58EBBA7A-AC79-5145-A1F4-5E8C39657044}"/>
                </a:ext>
              </a:extLst>
            </p:cNvPr>
            <p:cNvSpPr/>
            <p:nvPr/>
          </p:nvSpPr>
          <p:spPr>
            <a:xfrm>
              <a:off x="1996975" y="2638150"/>
              <a:ext cx="8700" cy="7325"/>
            </a:xfrm>
            <a:custGeom>
              <a:avLst/>
              <a:gdLst/>
              <a:ahLst/>
              <a:cxnLst/>
              <a:rect l="l" t="t" r="r" b="b"/>
              <a:pathLst>
                <a:path w="348" h="293" extrusionOk="0">
                  <a:moveTo>
                    <a:pt x="224" y="0"/>
                  </a:moveTo>
                  <a:cubicBezTo>
                    <a:pt x="209" y="0"/>
                    <a:pt x="190" y="6"/>
                    <a:pt x="171" y="17"/>
                  </a:cubicBezTo>
                  <a:cubicBezTo>
                    <a:pt x="95" y="67"/>
                    <a:pt x="0" y="181"/>
                    <a:pt x="70" y="269"/>
                  </a:cubicBezTo>
                  <a:cubicBezTo>
                    <a:pt x="83" y="286"/>
                    <a:pt x="101" y="293"/>
                    <a:pt x="120" y="293"/>
                  </a:cubicBezTo>
                  <a:cubicBezTo>
                    <a:pt x="213" y="293"/>
                    <a:pt x="347" y="135"/>
                    <a:pt x="259" y="67"/>
                  </a:cubicBezTo>
                  <a:cubicBezTo>
                    <a:pt x="271" y="22"/>
                    <a:pt x="254" y="0"/>
                    <a:pt x="224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" name="Google Shape;1448;p13">
              <a:extLst>
                <a:ext uri="{FF2B5EF4-FFF2-40B4-BE49-F238E27FC236}">
                  <a16:creationId xmlns:a16="http://schemas.microsoft.com/office/drawing/2014/main" id="{92C14E19-542B-4341-81CE-84348957245E}"/>
                </a:ext>
              </a:extLst>
            </p:cNvPr>
            <p:cNvSpPr/>
            <p:nvPr/>
          </p:nvSpPr>
          <p:spPr>
            <a:xfrm>
              <a:off x="2014150" y="261245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82" y="1"/>
                  </a:moveTo>
                  <a:cubicBezTo>
                    <a:pt x="153" y="1"/>
                    <a:pt x="118" y="18"/>
                    <a:pt x="95" y="29"/>
                  </a:cubicBezTo>
                  <a:cubicBezTo>
                    <a:pt x="70" y="48"/>
                    <a:pt x="45" y="67"/>
                    <a:pt x="32" y="99"/>
                  </a:cubicBezTo>
                  <a:cubicBezTo>
                    <a:pt x="26" y="111"/>
                    <a:pt x="26" y="118"/>
                    <a:pt x="20" y="137"/>
                  </a:cubicBezTo>
                  <a:cubicBezTo>
                    <a:pt x="20" y="137"/>
                    <a:pt x="20" y="137"/>
                    <a:pt x="20" y="143"/>
                  </a:cubicBezTo>
                  <a:cubicBezTo>
                    <a:pt x="1" y="168"/>
                    <a:pt x="7" y="206"/>
                    <a:pt x="32" y="225"/>
                  </a:cubicBezTo>
                  <a:cubicBezTo>
                    <a:pt x="39" y="231"/>
                    <a:pt x="45" y="231"/>
                    <a:pt x="51" y="238"/>
                  </a:cubicBezTo>
                  <a:cubicBezTo>
                    <a:pt x="61" y="244"/>
                    <a:pt x="72" y="247"/>
                    <a:pt x="82" y="247"/>
                  </a:cubicBezTo>
                  <a:cubicBezTo>
                    <a:pt x="145" y="247"/>
                    <a:pt x="212" y="148"/>
                    <a:pt x="228" y="105"/>
                  </a:cubicBezTo>
                  <a:cubicBezTo>
                    <a:pt x="240" y="80"/>
                    <a:pt x="234" y="55"/>
                    <a:pt x="228" y="36"/>
                  </a:cubicBezTo>
                  <a:cubicBezTo>
                    <a:pt x="220" y="10"/>
                    <a:pt x="202" y="1"/>
                    <a:pt x="18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" name="Google Shape;1449;p13">
              <a:extLst>
                <a:ext uri="{FF2B5EF4-FFF2-40B4-BE49-F238E27FC236}">
                  <a16:creationId xmlns:a16="http://schemas.microsoft.com/office/drawing/2014/main" id="{AF19737A-90F6-4548-8EC5-2EC0ACF81359}"/>
                </a:ext>
              </a:extLst>
            </p:cNvPr>
            <p:cNvSpPr/>
            <p:nvPr/>
          </p:nvSpPr>
          <p:spPr>
            <a:xfrm>
              <a:off x="1990500" y="2704625"/>
              <a:ext cx="9325" cy="5375"/>
            </a:xfrm>
            <a:custGeom>
              <a:avLst/>
              <a:gdLst/>
              <a:ahLst/>
              <a:cxnLst/>
              <a:rect l="l" t="t" r="r" b="b"/>
              <a:pathLst>
                <a:path w="373" h="215" extrusionOk="0">
                  <a:moveTo>
                    <a:pt x="240" y="0"/>
                  </a:moveTo>
                  <a:cubicBezTo>
                    <a:pt x="139" y="0"/>
                    <a:pt x="1" y="215"/>
                    <a:pt x="133" y="215"/>
                  </a:cubicBezTo>
                  <a:cubicBezTo>
                    <a:pt x="234" y="215"/>
                    <a:pt x="373" y="0"/>
                    <a:pt x="240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0" name="Google Shape;1450;p13">
              <a:extLst>
                <a:ext uri="{FF2B5EF4-FFF2-40B4-BE49-F238E27FC236}">
                  <a16:creationId xmlns:a16="http://schemas.microsoft.com/office/drawing/2014/main" id="{34C2DFE7-1AA6-B642-902F-0C3769F1769D}"/>
                </a:ext>
              </a:extLst>
            </p:cNvPr>
            <p:cNvSpPr/>
            <p:nvPr/>
          </p:nvSpPr>
          <p:spPr>
            <a:xfrm>
              <a:off x="1986125" y="2724650"/>
              <a:ext cx="7725" cy="7325"/>
            </a:xfrm>
            <a:custGeom>
              <a:avLst/>
              <a:gdLst/>
              <a:ahLst/>
              <a:cxnLst/>
              <a:rect l="l" t="t" r="r" b="b"/>
              <a:pathLst>
                <a:path w="309" h="293" extrusionOk="0">
                  <a:moveTo>
                    <a:pt x="195" y="0"/>
                  </a:moveTo>
                  <a:cubicBezTo>
                    <a:pt x="150" y="0"/>
                    <a:pt x="100" y="45"/>
                    <a:pt x="75" y="76"/>
                  </a:cubicBezTo>
                  <a:lnTo>
                    <a:pt x="56" y="114"/>
                  </a:lnTo>
                  <a:cubicBezTo>
                    <a:pt x="0" y="185"/>
                    <a:pt x="14" y="293"/>
                    <a:pt x="90" y="293"/>
                  </a:cubicBezTo>
                  <a:cubicBezTo>
                    <a:pt x="109" y="293"/>
                    <a:pt x="131" y="286"/>
                    <a:pt x="157" y="272"/>
                  </a:cubicBezTo>
                  <a:cubicBezTo>
                    <a:pt x="226" y="246"/>
                    <a:pt x="277" y="190"/>
                    <a:pt x="296" y="114"/>
                  </a:cubicBezTo>
                  <a:cubicBezTo>
                    <a:pt x="308" y="57"/>
                    <a:pt x="289" y="13"/>
                    <a:pt x="226" y="7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1" name="Google Shape;1451;p13">
              <a:extLst>
                <a:ext uri="{FF2B5EF4-FFF2-40B4-BE49-F238E27FC236}">
                  <a16:creationId xmlns:a16="http://schemas.microsoft.com/office/drawing/2014/main" id="{2EA28EAA-143F-B447-B26C-E14093D6464A}"/>
                </a:ext>
              </a:extLst>
            </p:cNvPr>
            <p:cNvSpPr/>
            <p:nvPr/>
          </p:nvSpPr>
          <p:spPr>
            <a:xfrm>
              <a:off x="1997925" y="2729700"/>
              <a:ext cx="10725" cy="8350"/>
            </a:xfrm>
            <a:custGeom>
              <a:avLst/>
              <a:gdLst/>
              <a:ahLst/>
              <a:cxnLst/>
              <a:rect l="l" t="t" r="r" b="b"/>
              <a:pathLst>
                <a:path w="429" h="334" extrusionOk="0">
                  <a:moveTo>
                    <a:pt x="310" y="1"/>
                  </a:moveTo>
                  <a:cubicBezTo>
                    <a:pt x="287" y="1"/>
                    <a:pt x="262" y="7"/>
                    <a:pt x="233" y="19"/>
                  </a:cubicBezTo>
                  <a:cubicBezTo>
                    <a:pt x="196" y="38"/>
                    <a:pt x="164" y="57"/>
                    <a:pt x="133" y="89"/>
                  </a:cubicBezTo>
                  <a:cubicBezTo>
                    <a:pt x="82" y="139"/>
                    <a:pt x="0" y="328"/>
                    <a:pt x="126" y="328"/>
                  </a:cubicBezTo>
                  <a:cubicBezTo>
                    <a:pt x="138" y="332"/>
                    <a:pt x="150" y="334"/>
                    <a:pt x="162" y="334"/>
                  </a:cubicBezTo>
                  <a:cubicBezTo>
                    <a:pt x="254" y="334"/>
                    <a:pt x="351" y="237"/>
                    <a:pt x="385" y="164"/>
                  </a:cubicBezTo>
                  <a:cubicBezTo>
                    <a:pt x="429" y="71"/>
                    <a:pt x="389" y="1"/>
                    <a:pt x="310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2" name="Google Shape;1452;p13">
            <a:extLst>
              <a:ext uri="{FF2B5EF4-FFF2-40B4-BE49-F238E27FC236}">
                <a16:creationId xmlns:a16="http://schemas.microsoft.com/office/drawing/2014/main" id="{39275927-98ED-DF42-BFAF-FDE79EE97D50}"/>
              </a:ext>
            </a:extLst>
          </p:cNvPr>
          <p:cNvGrpSpPr/>
          <p:nvPr userDrawn="1"/>
        </p:nvGrpSpPr>
        <p:grpSpPr>
          <a:xfrm>
            <a:off x="11589264" y="693449"/>
            <a:ext cx="724449" cy="573098"/>
            <a:chOff x="4971350" y="3403100"/>
            <a:chExt cx="418225" cy="330850"/>
          </a:xfrm>
        </p:grpSpPr>
        <p:sp>
          <p:nvSpPr>
            <p:cNvPr id="183" name="Google Shape;1453;p13">
              <a:extLst>
                <a:ext uri="{FF2B5EF4-FFF2-40B4-BE49-F238E27FC236}">
                  <a16:creationId xmlns:a16="http://schemas.microsoft.com/office/drawing/2014/main" id="{7F742CF4-6006-7441-AD5F-757EAAD7D424}"/>
                </a:ext>
              </a:extLst>
            </p:cNvPr>
            <p:cNvSpPr/>
            <p:nvPr/>
          </p:nvSpPr>
          <p:spPr>
            <a:xfrm>
              <a:off x="4971350" y="3403100"/>
              <a:ext cx="418225" cy="330850"/>
            </a:xfrm>
            <a:custGeom>
              <a:avLst/>
              <a:gdLst/>
              <a:ahLst/>
              <a:cxnLst/>
              <a:rect l="l" t="t" r="r" b="b"/>
              <a:pathLst>
                <a:path w="16729" h="13234" extrusionOk="0">
                  <a:moveTo>
                    <a:pt x="9128" y="0"/>
                  </a:moveTo>
                  <a:cubicBezTo>
                    <a:pt x="8815" y="0"/>
                    <a:pt x="8504" y="21"/>
                    <a:pt x="8199" y="64"/>
                  </a:cubicBezTo>
                  <a:cubicBezTo>
                    <a:pt x="3828" y="670"/>
                    <a:pt x="0" y="6598"/>
                    <a:pt x="2687" y="10616"/>
                  </a:cubicBezTo>
                  <a:cubicBezTo>
                    <a:pt x="3918" y="12457"/>
                    <a:pt x="5749" y="13234"/>
                    <a:pt x="7657" y="13234"/>
                  </a:cubicBezTo>
                  <a:cubicBezTo>
                    <a:pt x="11997" y="13234"/>
                    <a:pt x="16729" y="9215"/>
                    <a:pt x="15673" y="4567"/>
                  </a:cubicBezTo>
                  <a:cubicBezTo>
                    <a:pt x="15026" y="1711"/>
                    <a:pt x="11961" y="0"/>
                    <a:pt x="9128" y="0"/>
                  </a:cubicBezTo>
                  <a:close/>
                </a:path>
              </a:pathLst>
            </a:custGeom>
            <a:solidFill>
              <a:srgbClr val="FFCB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4" name="Google Shape;1454;p13">
              <a:extLst>
                <a:ext uri="{FF2B5EF4-FFF2-40B4-BE49-F238E27FC236}">
                  <a16:creationId xmlns:a16="http://schemas.microsoft.com/office/drawing/2014/main" id="{DE4563C8-47BE-2545-9116-B29EB0426DDD}"/>
                </a:ext>
              </a:extLst>
            </p:cNvPr>
            <p:cNvSpPr/>
            <p:nvPr/>
          </p:nvSpPr>
          <p:spPr>
            <a:xfrm>
              <a:off x="5091475" y="3435875"/>
              <a:ext cx="225450" cy="178450"/>
            </a:xfrm>
            <a:custGeom>
              <a:avLst/>
              <a:gdLst/>
              <a:ahLst/>
              <a:cxnLst/>
              <a:rect l="l" t="t" r="r" b="b"/>
              <a:pathLst>
                <a:path w="9018" h="7138" extrusionOk="0">
                  <a:moveTo>
                    <a:pt x="4917" y="0"/>
                  </a:moveTo>
                  <a:cubicBezTo>
                    <a:pt x="4750" y="0"/>
                    <a:pt x="4584" y="11"/>
                    <a:pt x="4422" y="34"/>
                  </a:cubicBezTo>
                  <a:cubicBezTo>
                    <a:pt x="2063" y="368"/>
                    <a:pt x="1" y="3559"/>
                    <a:pt x="1452" y="5729"/>
                  </a:cubicBezTo>
                  <a:cubicBezTo>
                    <a:pt x="2113" y="6720"/>
                    <a:pt x="3099" y="7138"/>
                    <a:pt x="4125" y="7138"/>
                  </a:cubicBezTo>
                  <a:cubicBezTo>
                    <a:pt x="6464" y="7138"/>
                    <a:pt x="9018" y="4969"/>
                    <a:pt x="8452" y="2462"/>
                  </a:cubicBezTo>
                  <a:cubicBezTo>
                    <a:pt x="8100" y="921"/>
                    <a:pt x="6445" y="0"/>
                    <a:pt x="4917" y="0"/>
                  </a:cubicBezTo>
                  <a:close/>
                </a:path>
              </a:pathLst>
            </a:custGeom>
            <a:solidFill>
              <a:srgbClr val="FF8E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5" name="Google Shape;1455;p13">
              <a:extLst>
                <a:ext uri="{FF2B5EF4-FFF2-40B4-BE49-F238E27FC236}">
                  <a16:creationId xmlns:a16="http://schemas.microsoft.com/office/drawing/2014/main" id="{460F01E8-385A-9640-B50C-3CDA6AC729E6}"/>
                </a:ext>
              </a:extLst>
            </p:cNvPr>
            <p:cNvSpPr/>
            <p:nvPr/>
          </p:nvSpPr>
          <p:spPr>
            <a:xfrm>
              <a:off x="5252775" y="3459850"/>
              <a:ext cx="5700" cy="5750"/>
            </a:xfrm>
            <a:custGeom>
              <a:avLst/>
              <a:gdLst/>
              <a:ahLst/>
              <a:cxnLst/>
              <a:rect l="l" t="t" r="r" b="b"/>
              <a:pathLst>
                <a:path w="228" h="230" extrusionOk="0">
                  <a:moveTo>
                    <a:pt x="153" y="1"/>
                  </a:moveTo>
                  <a:cubicBezTo>
                    <a:pt x="120" y="1"/>
                    <a:pt x="83" y="36"/>
                    <a:pt x="64" y="65"/>
                  </a:cubicBezTo>
                  <a:cubicBezTo>
                    <a:pt x="32" y="103"/>
                    <a:pt x="1" y="140"/>
                    <a:pt x="20" y="185"/>
                  </a:cubicBezTo>
                  <a:lnTo>
                    <a:pt x="20" y="191"/>
                  </a:lnTo>
                  <a:cubicBezTo>
                    <a:pt x="31" y="219"/>
                    <a:pt x="49" y="229"/>
                    <a:pt x="68" y="229"/>
                  </a:cubicBezTo>
                  <a:cubicBezTo>
                    <a:pt x="125" y="229"/>
                    <a:pt x="201" y="140"/>
                    <a:pt x="215" y="103"/>
                  </a:cubicBezTo>
                  <a:lnTo>
                    <a:pt x="215" y="90"/>
                  </a:lnTo>
                  <a:cubicBezTo>
                    <a:pt x="228" y="52"/>
                    <a:pt x="203" y="14"/>
                    <a:pt x="165" y="14"/>
                  </a:cubicBezTo>
                  <a:lnTo>
                    <a:pt x="184" y="14"/>
                  </a:lnTo>
                  <a:cubicBezTo>
                    <a:pt x="174" y="5"/>
                    <a:pt x="164" y="1"/>
                    <a:pt x="153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6" name="Google Shape;1456;p13">
              <a:extLst>
                <a:ext uri="{FF2B5EF4-FFF2-40B4-BE49-F238E27FC236}">
                  <a16:creationId xmlns:a16="http://schemas.microsoft.com/office/drawing/2014/main" id="{459A9BF7-A5E0-E147-9A3E-EE02287728A9}"/>
                </a:ext>
              </a:extLst>
            </p:cNvPr>
            <p:cNvSpPr/>
            <p:nvPr/>
          </p:nvSpPr>
          <p:spPr>
            <a:xfrm>
              <a:off x="5258925" y="3476200"/>
              <a:ext cx="11400" cy="7700"/>
            </a:xfrm>
            <a:custGeom>
              <a:avLst/>
              <a:gdLst/>
              <a:ahLst/>
              <a:cxnLst/>
              <a:rect l="l" t="t" r="r" b="b"/>
              <a:pathLst>
                <a:path w="456" h="308" extrusionOk="0">
                  <a:moveTo>
                    <a:pt x="269" y="0"/>
                  </a:moveTo>
                  <a:cubicBezTo>
                    <a:pt x="239" y="0"/>
                    <a:pt x="209" y="10"/>
                    <a:pt x="184" y="29"/>
                  </a:cubicBezTo>
                  <a:cubicBezTo>
                    <a:pt x="133" y="48"/>
                    <a:pt x="1" y="186"/>
                    <a:pt x="77" y="250"/>
                  </a:cubicBezTo>
                  <a:cubicBezTo>
                    <a:pt x="77" y="250"/>
                    <a:pt x="83" y="256"/>
                    <a:pt x="83" y="256"/>
                  </a:cubicBezTo>
                  <a:cubicBezTo>
                    <a:pt x="95" y="288"/>
                    <a:pt x="122" y="307"/>
                    <a:pt x="159" y="307"/>
                  </a:cubicBezTo>
                  <a:cubicBezTo>
                    <a:pt x="179" y="307"/>
                    <a:pt x="203" y="301"/>
                    <a:pt x="228" y="287"/>
                  </a:cubicBezTo>
                  <a:cubicBezTo>
                    <a:pt x="285" y="268"/>
                    <a:pt x="455" y="92"/>
                    <a:pt x="354" y="29"/>
                  </a:cubicBezTo>
                  <a:cubicBezTo>
                    <a:pt x="329" y="10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7" name="Google Shape;1457;p13">
              <a:extLst>
                <a:ext uri="{FF2B5EF4-FFF2-40B4-BE49-F238E27FC236}">
                  <a16:creationId xmlns:a16="http://schemas.microsoft.com/office/drawing/2014/main" id="{3DD1E9AF-9889-B64B-84AD-95BBBBFA2BD0}"/>
                </a:ext>
              </a:extLst>
            </p:cNvPr>
            <p:cNvSpPr/>
            <p:nvPr/>
          </p:nvSpPr>
          <p:spPr>
            <a:xfrm>
              <a:off x="5251050" y="3489200"/>
              <a:ext cx="11225" cy="6650"/>
            </a:xfrm>
            <a:custGeom>
              <a:avLst/>
              <a:gdLst/>
              <a:ahLst/>
              <a:cxnLst/>
              <a:rect l="l" t="t" r="r" b="b"/>
              <a:pathLst>
                <a:path w="449" h="266" extrusionOk="0">
                  <a:moveTo>
                    <a:pt x="291" y="1"/>
                  </a:moveTo>
                  <a:cubicBezTo>
                    <a:pt x="171" y="1"/>
                    <a:pt x="1" y="266"/>
                    <a:pt x="165" y="266"/>
                  </a:cubicBezTo>
                  <a:cubicBezTo>
                    <a:pt x="284" y="266"/>
                    <a:pt x="448" y="1"/>
                    <a:pt x="291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8" name="Google Shape;1458;p13">
              <a:extLst>
                <a:ext uri="{FF2B5EF4-FFF2-40B4-BE49-F238E27FC236}">
                  <a16:creationId xmlns:a16="http://schemas.microsoft.com/office/drawing/2014/main" id="{1CB3E903-16E2-E649-BEBE-D36A667AC7E0}"/>
                </a:ext>
              </a:extLst>
            </p:cNvPr>
            <p:cNvSpPr/>
            <p:nvPr/>
          </p:nvSpPr>
          <p:spPr>
            <a:xfrm>
              <a:off x="5243175" y="3472525"/>
              <a:ext cx="10025" cy="7075"/>
            </a:xfrm>
            <a:custGeom>
              <a:avLst/>
              <a:gdLst/>
              <a:ahLst/>
              <a:cxnLst/>
              <a:rect l="l" t="t" r="r" b="b"/>
              <a:pathLst>
                <a:path w="401" h="283" extrusionOk="0">
                  <a:moveTo>
                    <a:pt x="284" y="1"/>
                  </a:moveTo>
                  <a:cubicBezTo>
                    <a:pt x="254" y="1"/>
                    <a:pt x="219" y="11"/>
                    <a:pt x="189" y="31"/>
                  </a:cubicBezTo>
                  <a:cubicBezTo>
                    <a:pt x="126" y="75"/>
                    <a:pt x="0" y="270"/>
                    <a:pt x="158" y="283"/>
                  </a:cubicBezTo>
                  <a:lnTo>
                    <a:pt x="171" y="283"/>
                  </a:lnTo>
                  <a:cubicBezTo>
                    <a:pt x="246" y="270"/>
                    <a:pt x="309" y="220"/>
                    <a:pt x="341" y="151"/>
                  </a:cubicBezTo>
                  <a:lnTo>
                    <a:pt x="353" y="138"/>
                  </a:lnTo>
                  <a:cubicBezTo>
                    <a:pt x="401" y="47"/>
                    <a:pt x="351" y="1"/>
                    <a:pt x="28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9" name="Google Shape;1459;p13">
              <a:extLst>
                <a:ext uri="{FF2B5EF4-FFF2-40B4-BE49-F238E27FC236}">
                  <a16:creationId xmlns:a16="http://schemas.microsoft.com/office/drawing/2014/main" id="{5643A81A-B1FF-5143-9DFD-91FE812B48CB}"/>
                </a:ext>
              </a:extLst>
            </p:cNvPr>
            <p:cNvSpPr/>
            <p:nvPr/>
          </p:nvSpPr>
          <p:spPr>
            <a:xfrm>
              <a:off x="5230075" y="3458925"/>
              <a:ext cx="8850" cy="6475"/>
            </a:xfrm>
            <a:custGeom>
              <a:avLst/>
              <a:gdLst/>
              <a:ahLst/>
              <a:cxnLst/>
              <a:rect l="l" t="t" r="r" b="b"/>
              <a:pathLst>
                <a:path w="354" h="259" extrusionOk="0">
                  <a:moveTo>
                    <a:pt x="196" y="1"/>
                  </a:moveTo>
                  <a:cubicBezTo>
                    <a:pt x="127" y="7"/>
                    <a:pt x="70" y="51"/>
                    <a:pt x="45" y="114"/>
                  </a:cubicBezTo>
                  <a:lnTo>
                    <a:pt x="39" y="133"/>
                  </a:lnTo>
                  <a:cubicBezTo>
                    <a:pt x="0" y="214"/>
                    <a:pt x="40" y="258"/>
                    <a:pt x="97" y="258"/>
                  </a:cubicBezTo>
                  <a:cubicBezTo>
                    <a:pt x="124" y="258"/>
                    <a:pt x="155" y="248"/>
                    <a:pt x="184" y="228"/>
                  </a:cubicBezTo>
                  <a:cubicBezTo>
                    <a:pt x="240" y="190"/>
                    <a:pt x="354" y="1"/>
                    <a:pt x="215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0" name="Google Shape;1460;p13">
              <a:extLst>
                <a:ext uri="{FF2B5EF4-FFF2-40B4-BE49-F238E27FC236}">
                  <a16:creationId xmlns:a16="http://schemas.microsoft.com/office/drawing/2014/main" id="{B35D3A85-A9D6-E84C-9879-618158E235AD}"/>
                </a:ext>
              </a:extLst>
            </p:cNvPr>
            <p:cNvSpPr/>
            <p:nvPr/>
          </p:nvSpPr>
          <p:spPr>
            <a:xfrm>
              <a:off x="5195700" y="3525400"/>
              <a:ext cx="9175" cy="7975"/>
            </a:xfrm>
            <a:custGeom>
              <a:avLst/>
              <a:gdLst/>
              <a:ahLst/>
              <a:cxnLst/>
              <a:rect l="l" t="t" r="r" b="b"/>
              <a:pathLst>
                <a:path w="367" h="319" extrusionOk="0">
                  <a:moveTo>
                    <a:pt x="252" y="0"/>
                  </a:moveTo>
                  <a:cubicBezTo>
                    <a:pt x="231" y="0"/>
                    <a:pt x="209" y="5"/>
                    <a:pt x="190" y="16"/>
                  </a:cubicBezTo>
                  <a:cubicBezTo>
                    <a:pt x="121" y="47"/>
                    <a:pt x="1" y="167"/>
                    <a:pt x="51" y="249"/>
                  </a:cubicBezTo>
                  <a:cubicBezTo>
                    <a:pt x="70" y="293"/>
                    <a:pt x="95" y="319"/>
                    <a:pt x="146" y="319"/>
                  </a:cubicBezTo>
                  <a:cubicBezTo>
                    <a:pt x="228" y="306"/>
                    <a:pt x="367" y="199"/>
                    <a:pt x="335" y="104"/>
                  </a:cubicBezTo>
                  <a:cubicBezTo>
                    <a:pt x="358" y="36"/>
                    <a:pt x="308" y="0"/>
                    <a:pt x="252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1" name="Google Shape;1461;p13">
              <a:extLst>
                <a:ext uri="{FF2B5EF4-FFF2-40B4-BE49-F238E27FC236}">
                  <a16:creationId xmlns:a16="http://schemas.microsoft.com/office/drawing/2014/main" id="{6A11468C-9F3F-1D46-A6CF-697F42B28736}"/>
                </a:ext>
              </a:extLst>
            </p:cNvPr>
            <p:cNvSpPr/>
            <p:nvPr/>
          </p:nvSpPr>
          <p:spPr>
            <a:xfrm>
              <a:off x="5168425" y="3577975"/>
              <a:ext cx="10900" cy="6500"/>
            </a:xfrm>
            <a:custGeom>
              <a:avLst/>
              <a:gdLst/>
              <a:ahLst/>
              <a:cxnLst/>
              <a:rect l="l" t="t" r="r" b="b"/>
              <a:pathLst>
                <a:path w="436" h="260" extrusionOk="0">
                  <a:moveTo>
                    <a:pt x="278" y="1"/>
                  </a:moveTo>
                  <a:cubicBezTo>
                    <a:pt x="165" y="1"/>
                    <a:pt x="1" y="259"/>
                    <a:pt x="158" y="259"/>
                  </a:cubicBezTo>
                  <a:cubicBezTo>
                    <a:pt x="278" y="259"/>
                    <a:pt x="436" y="1"/>
                    <a:pt x="278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2" name="Google Shape;1462;p13">
              <a:extLst>
                <a:ext uri="{FF2B5EF4-FFF2-40B4-BE49-F238E27FC236}">
                  <a16:creationId xmlns:a16="http://schemas.microsoft.com/office/drawing/2014/main" id="{EC86D6D9-DA09-724C-B5CC-B0AA10B33646}"/>
                </a:ext>
              </a:extLst>
            </p:cNvPr>
            <p:cNvSpPr/>
            <p:nvPr/>
          </p:nvSpPr>
          <p:spPr>
            <a:xfrm>
              <a:off x="5147450" y="3563775"/>
              <a:ext cx="12500" cy="8550"/>
            </a:xfrm>
            <a:custGeom>
              <a:avLst/>
              <a:gdLst/>
              <a:ahLst/>
              <a:cxnLst/>
              <a:rect l="l" t="t" r="r" b="b"/>
              <a:pathLst>
                <a:path w="500" h="342" extrusionOk="0">
                  <a:moveTo>
                    <a:pt x="360" y="1"/>
                  </a:moveTo>
                  <a:cubicBezTo>
                    <a:pt x="310" y="7"/>
                    <a:pt x="259" y="20"/>
                    <a:pt x="215" y="39"/>
                  </a:cubicBezTo>
                  <a:cubicBezTo>
                    <a:pt x="133" y="77"/>
                    <a:pt x="1" y="222"/>
                    <a:pt x="83" y="310"/>
                  </a:cubicBezTo>
                  <a:cubicBezTo>
                    <a:pt x="100" y="332"/>
                    <a:pt x="126" y="342"/>
                    <a:pt x="156" y="342"/>
                  </a:cubicBezTo>
                  <a:cubicBezTo>
                    <a:pt x="201" y="342"/>
                    <a:pt x="253" y="319"/>
                    <a:pt x="291" y="285"/>
                  </a:cubicBezTo>
                  <a:cubicBezTo>
                    <a:pt x="405" y="234"/>
                    <a:pt x="499" y="133"/>
                    <a:pt x="417" y="26"/>
                  </a:cubicBezTo>
                  <a:cubicBezTo>
                    <a:pt x="405" y="7"/>
                    <a:pt x="386" y="1"/>
                    <a:pt x="360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" name="Google Shape;1463;p13">
              <a:extLst>
                <a:ext uri="{FF2B5EF4-FFF2-40B4-BE49-F238E27FC236}">
                  <a16:creationId xmlns:a16="http://schemas.microsoft.com/office/drawing/2014/main" id="{9E8796E5-E302-E649-BA6B-4AD7E2E2393B}"/>
                </a:ext>
              </a:extLst>
            </p:cNvPr>
            <p:cNvSpPr/>
            <p:nvPr/>
          </p:nvSpPr>
          <p:spPr>
            <a:xfrm>
              <a:off x="5176875" y="3557975"/>
              <a:ext cx="9725" cy="7750"/>
            </a:xfrm>
            <a:custGeom>
              <a:avLst/>
              <a:gdLst/>
              <a:ahLst/>
              <a:cxnLst/>
              <a:rect l="l" t="t" r="r" b="b"/>
              <a:pathLst>
                <a:path w="389" h="310" extrusionOk="0">
                  <a:moveTo>
                    <a:pt x="240" y="0"/>
                  </a:moveTo>
                  <a:cubicBezTo>
                    <a:pt x="173" y="0"/>
                    <a:pt x="95" y="66"/>
                    <a:pt x="60" y="113"/>
                  </a:cubicBezTo>
                  <a:cubicBezTo>
                    <a:pt x="15" y="174"/>
                    <a:pt x="0" y="310"/>
                    <a:pt x="93" y="310"/>
                  </a:cubicBezTo>
                  <a:cubicBezTo>
                    <a:pt x="106" y="310"/>
                    <a:pt x="120" y="307"/>
                    <a:pt x="136" y="302"/>
                  </a:cubicBezTo>
                  <a:lnTo>
                    <a:pt x="167" y="290"/>
                  </a:lnTo>
                  <a:cubicBezTo>
                    <a:pt x="237" y="271"/>
                    <a:pt x="388" y="157"/>
                    <a:pt x="331" y="69"/>
                  </a:cubicBezTo>
                  <a:lnTo>
                    <a:pt x="319" y="50"/>
                  </a:lnTo>
                  <a:cubicBezTo>
                    <a:pt x="299" y="14"/>
                    <a:pt x="271" y="0"/>
                    <a:pt x="240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" name="Google Shape;1464;p13">
              <a:extLst>
                <a:ext uri="{FF2B5EF4-FFF2-40B4-BE49-F238E27FC236}">
                  <a16:creationId xmlns:a16="http://schemas.microsoft.com/office/drawing/2014/main" id="{33774BED-D9DB-ED4C-A26D-12E9C029243A}"/>
                </a:ext>
              </a:extLst>
            </p:cNvPr>
            <p:cNvSpPr/>
            <p:nvPr/>
          </p:nvSpPr>
          <p:spPr>
            <a:xfrm>
              <a:off x="5186950" y="3590425"/>
              <a:ext cx="10200" cy="7450"/>
            </a:xfrm>
            <a:custGeom>
              <a:avLst/>
              <a:gdLst/>
              <a:ahLst/>
              <a:cxnLst/>
              <a:rect l="l" t="t" r="r" b="b"/>
              <a:pathLst>
                <a:path w="408" h="298" extrusionOk="0">
                  <a:moveTo>
                    <a:pt x="285" y="0"/>
                  </a:moveTo>
                  <a:cubicBezTo>
                    <a:pt x="140" y="0"/>
                    <a:pt x="0" y="298"/>
                    <a:pt x="146" y="298"/>
                  </a:cubicBezTo>
                  <a:cubicBezTo>
                    <a:pt x="149" y="298"/>
                    <a:pt x="152" y="297"/>
                    <a:pt x="155" y="297"/>
                  </a:cubicBezTo>
                  <a:lnTo>
                    <a:pt x="187" y="297"/>
                  </a:lnTo>
                  <a:cubicBezTo>
                    <a:pt x="269" y="285"/>
                    <a:pt x="345" y="228"/>
                    <a:pt x="376" y="152"/>
                  </a:cubicBezTo>
                  <a:cubicBezTo>
                    <a:pt x="408" y="89"/>
                    <a:pt x="401" y="13"/>
                    <a:pt x="326" y="1"/>
                  </a:cubicBezTo>
                  <a:lnTo>
                    <a:pt x="294" y="1"/>
                  </a:lnTo>
                  <a:cubicBezTo>
                    <a:pt x="291" y="1"/>
                    <a:pt x="288" y="0"/>
                    <a:pt x="285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" name="Google Shape;1465;p13">
              <a:extLst>
                <a:ext uri="{FF2B5EF4-FFF2-40B4-BE49-F238E27FC236}">
                  <a16:creationId xmlns:a16="http://schemas.microsoft.com/office/drawing/2014/main" id="{5BCC1147-BFCD-5D4D-A7DD-6359097B4A75}"/>
                </a:ext>
              </a:extLst>
            </p:cNvPr>
            <p:cNvSpPr/>
            <p:nvPr/>
          </p:nvSpPr>
          <p:spPr>
            <a:xfrm>
              <a:off x="5204375" y="3576725"/>
              <a:ext cx="8100" cy="6275"/>
            </a:xfrm>
            <a:custGeom>
              <a:avLst/>
              <a:gdLst/>
              <a:ahLst/>
              <a:cxnLst/>
              <a:rect l="l" t="t" r="r" b="b"/>
              <a:pathLst>
                <a:path w="324" h="251" extrusionOk="0">
                  <a:moveTo>
                    <a:pt x="217" y="1"/>
                  </a:moveTo>
                  <a:cubicBezTo>
                    <a:pt x="144" y="1"/>
                    <a:pt x="40" y="94"/>
                    <a:pt x="26" y="177"/>
                  </a:cubicBezTo>
                  <a:cubicBezTo>
                    <a:pt x="13" y="202"/>
                    <a:pt x="1" y="240"/>
                    <a:pt x="39" y="246"/>
                  </a:cubicBezTo>
                  <a:cubicBezTo>
                    <a:pt x="50" y="249"/>
                    <a:pt x="62" y="250"/>
                    <a:pt x="74" y="250"/>
                  </a:cubicBezTo>
                  <a:cubicBezTo>
                    <a:pt x="178" y="250"/>
                    <a:pt x="323" y="162"/>
                    <a:pt x="278" y="44"/>
                  </a:cubicBezTo>
                  <a:cubicBezTo>
                    <a:pt x="266" y="14"/>
                    <a:pt x="244" y="1"/>
                    <a:pt x="217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" name="Google Shape;1466;p13">
              <a:extLst>
                <a:ext uri="{FF2B5EF4-FFF2-40B4-BE49-F238E27FC236}">
                  <a16:creationId xmlns:a16="http://schemas.microsoft.com/office/drawing/2014/main" id="{3C15AE8D-ED72-464D-816F-E7C5579182C6}"/>
                </a:ext>
              </a:extLst>
            </p:cNvPr>
            <p:cNvSpPr/>
            <p:nvPr/>
          </p:nvSpPr>
          <p:spPr>
            <a:xfrm>
              <a:off x="5147275" y="3544750"/>
              <a:ext cx="9750" cy="5975"/>
            </a:xfrm>
            <a:custGeom>
              <a:avLst/>
              <a:gdLst/>
              <a:ahLst/>
              <a:cxnLst/>
              <a:rect l="l" t="t" r="r" b="b"/>
              <a:pathLst>
                <a:path w="390" h="239" extrusionOk="0">
                  <a:moveTo>
                    <a:pt x="249" y="0"/>
                  </a:moveTo>
                  <a:cubicBezTo>
                    <a:pt x="129" y="0"/>
                    <a:pt x="1" y="221"/>
                    <a:pt x="140" y="238"/>
                  </a:cubicBezTo>
                  <a:cubicBezTo>
                    <a:pt x="143" y="239"/>
                    <a:pt x="146" y="239"/>
                    <a:pt x="149" y="239"/>
                  </a:cubicBezTo>
                  <a:cubicBezTo>
                    <a:pt x="238" y="239"/>
                    <a:pt x="389" y="48"/>
                    <a:pt x="279" y="5"/>
                  </a:cubicBezTo>
                  <a:cubicBezTo>
                    <a:pt x="269" y="2"/>
                    <a:pt x="259" y="0"/>
                    <a:pt x="249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" name="Google Shape;1467;p13">
              <a:extLst>
                <a:ext uri="{FF2B5EF4-FFF2-40B4-BE49-F238E27FC236}">
                  <a16:creationId xmlns:a16="http://schemas.microsoft.com/office/drawing/2014/main" id="{B651B2C7-FBA7-8E4B-8CBB-97C1F2A73998}"/>
                </a:ext>
              </a:extLst>
            </p:cNvPr>
            <p:cNvSpPr/>
            <p:nvPr/>
          </p:nvSpPr>
          <p:spPr>
            <a:xfrm>
              <a:off x="5155975" y="3590125"/>
              <a:ext cx="10225" cy="5850"/>
            </a:xfrm>
            <a:custGeom>
              <a:avLst/>
              <a:gdLst/>
              <a:ahLst/>
              <a:cxnLst/>
              <a:rect l="l" t="t" r="r" b="b"/>
              <a:pathLst>
                <a:path w="409" h="234" extrusionOk="0">
                  <a:moveTo>
                    <a:pt x="259" y="0"/>
                  </a:moveTo>
                  <a:cubicBezTo>
                    <a:pt x="152" y="0"/>
                    <a:pt x="0" y="234"/>
                    <a:pt x="146" y="234"/>
                  </a:cubicBezTo>
                  <a:cubicBezTo>
                    <a:pt x="147" y="234"/>
                    <a:pt x="148" y="234"/>
                    <a:pt x="150" y="234"/>
                  </a:cubicBezTo>
                  <a:cubicBezTo>
                    <a:pt x="257" y="234"/>
                    <a:pt x="408" y="0"/>
                    <a:pt x="259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" name="Google Shape;1468;p13">
              <a:extLst>
                <a:ext uri="{FF2B5EF4-FFF2-40B4-BE49-F238E27FC236}">
                  <a16:creationId xmlns:a16="http://schemas.microsoft.com/office/drawing/2014/main" id="{EC8C3962-C3A2-1342-AF4C-E4CA447557EE}"/>
                </a:ext>
              </a:extLst>
            </p:cNvPr>
            <p:cNvSpPr/>
            <p:nvPr/>
          </p:nvSpPr>
          <p:spPr>
            <a:xfrm>
              <a:off x="5063725" y="3652250"/>
              <a:ext cx="9650" cy="9000"/>
            </a:xfrm>
            <a:custGeom>
              <a:avLst/>
              <a:gdLst/>
              <a:ahLst/>
              <a:cxnLst/>
              <a:rect l="l" t="t" r="r" b="b"/>
              <a:pathLst>
                <a:path w="386" h="360" extrusionOk="0">
                  <a:moveTo>
                    <a:pt x="278" y="0"/>
                  </a:moveTo>
                  <a:cubicBezTo>
                    <a:pt x="171" y="13"/>
                    <a:pt x="77" y="82"/>
                    <a:pt x="32" y="177"/>
                  </a:cubicBezTo>
                  <a:cubicBezTo>
                    <a:pt x="1" y="252"/>
                    <a:pt x="1" y="360"/>
                    <a:pt x="108" y="360"/>
                  </a:cubicBezTo>
                  <a:cubicBezTo>
                    <a:pt x="215" y="347"/>
                    <a:pt x="304" y="284"/>
                    <a:pt x="348" y="183"/>
                  </a:cubicBezTo>
                  <a:cubicBezTo>
                    <a:pt x="386" y="114"/>
                    <a:pt x="379" y="0"/>
                    <a:pt x="278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" name="Google Shape;1469;p13">
              <a:extLst>
                <a:ext uri="{FF2B5EF4-FFF2-40B4-BE49-F238E27FC236}">
                  <a16:creationId xmlns:a16="http://schemas.microsoft.com/office/drawing/2014/main" id="{D82DF15A-F954-FB4C-88ED-CD607CECE867}"/>
                </a:ext>
              </a:extLst>
            </p:cNvPr>
            <p:cNvSpPr/>
            <p:nvPr/>
          </p:nvSpPr>
          <p:spPr>
            <a:xfrm>
              <a:off x="5086000" y="3649875"/>
              <a:ext cx="11650" cy="8650"/>
            </a:xfrm>
            <a:custGeom>
              <a:avLst/>
              <a:gdLst/>
              <a:ahLst/>
              <a:cxnLst/>
              <a:rect l="l" t="t" r="r" b="b"/>
              <a:pathLst>
                <a:path w="466" h="346" extrusionOk="0">
                  <a:moveTo>
                    <a:pt x="282" y="1"/>
                  </a:moveTo>
                  <a:cubicBezTo>
                    <a:pt x="254" y="1"/>
                    <a:pt x="226" y="9"/>
                    <a:pt x="201" y="26"/>
                  </a:cubicBezTo>
                  <a:cubicBezTo>
                    <a:pt x="140" y="56"/>
                    <a:pt x="0" y="189"/>
                    <a:pt x="75" y="266"/>
                  </a:cubicBezTo>
                  <a:lnTo>
                    <a:pt x="75" y="266"/>
                  </a:lnTo>
                  <a:cubicBezTo>
                    <a:pt x="78" y="325"/>
                    <a:pt x="114" y="345"/>
                    <a:pt x="158" y="345"/>
                  </a:cubicBezTo>
                  <a:cubicBezTo>
                    <a:pt x="201" y="345"/>
                    <a:pt x="252" y="325"/>
                    <a:pt x="283" y="303"/>
                  </a:cubicBezTo>
                  <a:cubicBezTo>
                    <a:pt x="346" y="253"/>
                    <a:pt x="466" y="114"/>
                    <a:pt x="384" y="38"/>
                  </a:cubicBezTo>
                  <a:cubicBezTo>
                    <a:pt x="352" y="14"/>
                    <a:pt x="317" y="1"/>
                    <a:pt x="28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" name="Google Shape;1470;p13">
              <a:extLst>
                <a:ext uri="{FF2B5EF4-FFF2-40B4-BE49-F238E27FC236}">
                  <a16:creationId xmlns:a16="http://schemas.microsoft.com/office/drawing/2014/main" id="{96C2C497-8D48-E949-A3EC-F15F7EEF3399}"/>
                </a:ext>
              </a:extLst>
            </p:cNvPr>
            <p:cNvSpPr/>
            <p:nvPr/>
          </p:nvSpPr>
          <p:spPr>
            <a:xfrm>
              <a:off x="5087300" y="3675900"/>
              <a:ext cx="8850" cy="7675"/>
            </a:xfrm>
            <a:custGeom>
              <a:avLst/>
              <a:gdLst/>
              <a:ahLst/>
              <a:cxnLst/>
              <a:rect l="l" t="t" r="r" b="b"/>
              <a:pathLst>
                <a:path w="354" h="307" extrusionOk="0">
                  <a:moveTo>
                    <a:pt x="254" y="1"/>
                  </a:moveTo>
                  <a:cubicBezTo>
                    <a:pt x="244" y="1"/>
                    <a:pt x="234" y="3"/>
                    <a:pt x="225" y="6"/>
                  </a:cubicBezTo>
                  <a:lnTo>
                    <a:pt x="212" y="6"/>
                  </a:lnTo>
                  <a:cubicBezTo>
                    <a:pt x="117" y="32"/>
                    <a:pt x="48" y="101"/>
                    <a:pt x="23" y="196"/>
                  </a:cubicBezTo>
                  <a:cubicBezTo>
                    <a:pt x="0" y="272"/>
                    <a:pt x="45" y="307"/>
                    <a:pt x="102" y="307"/>
                  </a:cubicBezTo>
                  <a:cubicBezTo>
                    <a:pt x="126" y="307"/>
                    <a:pt x="151" y="301"/>
                    <a:pt x="174" y="290"/>
                  </a:cubicBezTo>
                  <a:lnTo>
                    <a:pt x="187" y="284"/>
                  </a:lnTo>
                  <a:cubicBezTo>
                    <a:pt x="256" y="252"/>
                    <a:pt x="313" y="189"/>
                    <a:pt x="332" y="114"/>
                  </a:cubicBezTo>
                  <a:cubicBezTo>
                    <a:pt x="353" y="55"/>
                    <a:pt x="307" y="1"/>
                    <a:pt x="25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" name="Google Shape;1471;p13">
              <a:extLst>
                <a:ext uri="{FF2B5EF4-FFF2-40B4-BE49-F238E27FC236}">
                  <a16:creationId xmlns:a16="http://schemas.microsoft.com/office/drawing/2014/main" id="{4A9938B6-DF28-B844-8B2A-0CE2BE4AA26A}"/>
                </a:ext>
              </a:extLst>
            </p:cNvPr>
            <p:cNvSpPr/>
            <p:nvPr/>
          </p:nvSpPr>
          <p:spPr>
            <a:xfrm>
              <a:off x="5075425" y="3663625"/>
              <a:ext cx="10225" cy="6275"/>
            </a:xfrm>
            <a:custGeom>
              <a:avLst/>
              <a:gdLst/>
              <a:ahLst/>
              <a:cxnLst/>
              <a:rect l="l" t="t" r="r" b="b"/>
              <a:pathLst>
                <a:path w="409" h="251" extrusionOk="0">
                  <a:moveTo>
                    <a:pt x="256" y="1"/>
                  </a:moveTo>
                  <a:cubicBezTo>
                    <a:pt x="163" y="1"/>
                    <a:pt x="0" y="134"/>
                    <a:pt x="88" y="226"/>
                  </a:cubicBezTo>
                  <a:cubicBezTo>
                    <a:pt x="107" y="245"/>
                    <a:pt x="130" y="250"/>
                    <a:pt x="155" y="250"/>
                  </a:cubicBezTo>
                  <a:cubicBezTo>
                    <a:pt x="172" y="250"/>
                    <a:pt x="190" y="248"/>
                    <a:pt x="208" y="245"/>
                  </a:cubicBezTo>
                  <a:cubicBezTo>
                    <a:pt x="263" y="233"/>
                    <a:pt x="408" y="77"/>
                    <a:pt x="310" y="34"/>
                  </a:cubicBezTo>
                  <a:lnTo>
                    <a:pt x="310" y="34"/>
                  </a:lnTo>
                  <a:cubicBezTo>
                    <a:pt x="302" y="11"/>
                    <a:pt x="282" y="1"/>
                    <a:pt x="256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" name="Google Shape;1472;p13">
              <a:extLst>
                <a:ext uri="{FF2B5EF4-FFF2-40B4-BE49-F238E27FC236}">
                  <a16:creationId xmlns:a16="http://schemas.microsoft.com/office/drawing/2014/main" id="{9646F323-BC65-BF42-9BC1-8760F33D76D3}"/>
                </a:ext>
              </a:extLst>
            </p:cNvPr>
            <p:cNvSpPr/>
            <p:nvPr/>
          </p:nvSpPr>
          <p:spPr>
            <a:xfrm>
              <a:off x="5068075" y="3627375"/>
              <a:ext cx="10350" cy="7575"/>
            </a:xfrm>
            <a:custGeom>
              <a:avLst/>
              <a:gdLst/>
              <a:ahLst/>
              <a:cxnLst/>
              <a:rect l="l" t="t" r="r" b="b"/>
              <a:pathLst>
                <a:path w="414" h="303" extrusionOk="0">
                  <a:moveTo>
                    <a:pt x="296" y="0"/>
                  </a:moveTo>
                  <a:cubicBezTo>
                    <a:pt x="172" y="0"/>
                    <a:pt x="1" y="233"/>
                    <a:pt x="136" y="295"/>
                  </a:cubicBezTo>
                  <a:cubicBezTo>
                    <a:pt x="152" y="300"/>
                    <a:pt x="168" y="303"/>
                    <a:pt x="185" y="303"/>
                  </a:cubicBezTo>
                  <a:cubicBezTo>
                    <a:pt x="247" y="303"/>
                    <a:pt x="309" y="268"/>
                    <a:pt x="344" y="213"/>
                  </a:cubicBezTo>
                  <a:cubicBezTo>
                    <a:pt x="344" y="207"/>
                    <a:pt x="350" y="200"/>
                    <a:pt x="350" y="200"/>
                  </a:cubicBezTo>
                  <a:cubicBezTo>
                    <a:pt x="388" y="137"/>
                    <a:pt x="413" y="62"/>
                    <a:pt x="350" y="18"/>
                  </a:cubicBezTo>
                  <a:lnTo>
                    <a:pt x="338" y="11"/>
                  </a:lnTo>
                  <a:cubicBezTo>
                    <a:pt x="325" y="4"/>
                    <a:pt x="311" y="0"/>
                    <a:pt x="29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" name="Google Shape;1473;p13">
              <a:extLst>
                <a:ext uri="{FF2B5EF4-FFF2-40B4-BE49-F238E27FC236}">
                  <a16:creationId xmlns:a16="http://schemas.microsoft.com/office/drawing/2014/main" id="{71B2693B-9DD6-864F-BCDD-9E50724D5562}"/>
                </a:ext>
              </a:extLst>
            </p:cNvPr>
            <p:cNvSpPr/>
            <p:nvPr/>
          </p:nvSpPr>
          <p:spPr>
            <a:xfrm>
              <a:off x="5046550" y="3625275"/>
              <a:ext cx="8550" cy="6650"/>
            </a:xfrm>
            <a:custGeom>
              <a:avLst/>
              <a:gdLst/>
              <a:ahLst/>
              <a:cxnLst/>
              <a:rect l="l" t="t" r="r" b="b"/>
              <a:pathLst>
                <a:path w="342" h="266" extrusionOk="0">
                  <a:moveTo>
                    <a:pt x="234" y="1"/>
                  </a:moveTo>
                  <a:cubicBezTo>
                    <a:pt x="158" y="1"/>
                    <a:pt x="0" y="127"/>
                    <a:pt x="51" y="215"/>
                  </a:cubicBezTo>
                  <a:cubicBezTo>
                    <a:pt x="57" y="234"/>
                    <a:pt x="70" y="247"/>
                    <a:pt x="82" y="253"/>
                  </a:cubicBezTo>
                  <a:cubicBezTo>
                    <a:pt x="95" y="259"/>
                    <a:pt x="108" y="266"/>
                    <a:pt x="127" y="266"/>
                  </a:cubicBezTo>
                  <a:cubicBezTo>
                    <a:pt x="152" y="266"/>
                    <a:pt x="171" y="259"/>
                    <a:pt x="196" y="253"/>
                  </a:cubicBezTo>
                  <a:cubicBezTo>
                    <a:pt x="259" y="240"/>
                    <a:pt x="309" y="190"/>
                    <a:pt x="322" y="127"/>
                  </a:cubicBezTo>
                  <a:cubicBezTo>
                    <a:pt x="322" y="120"/>
                    <a:pt x="322" y="114"/>
                    <a:pt x="328" y="108"/>
                  </a:cubicBezTo>
                  <a:cubicBezTo>
                    <a:pt x="341" y="70"/>
                    <a:pt x="328" y="32"/>
                    <a:pt x="291" y="13"/>
                  </a:cubicBezTo>
                  <a:cubicBezTo>
                    <a:pt x="278" y="1"/>
                    <a:pt x="259" y="1"/>
                    <a:pt x="23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" name="Google Shape;1474;p13">
              <a:extLst>
                <a:ext uri="{FF2B5EF4-FFF2-40B4-BE49-F238E27FC236}">
                  <a16:creationId xmlns:a16="http://schemas.microsoft.com/office/drawing/2014/main" id="{8E3A9A52-FC04-FE4E-A8B1-1115AA2DC170}"/>
                </a:ext>
              </a:extLst>
            </p:cNvPr>
            <p:cNvSpPr/>
            <p:nvPr/>
          </p:nvSpPr>
          <p:spPr>
            <a:xfrm>
              <a:off x="5116250" y="3646900"/>
              <a:ext cx="9075" cy="8175"/>
            </a:xfrm>
            <a:custGeom>
              <a:avLst/>
              <a:gdLst/>
              <a:ahLst/>
              <a:cxnLst/>
              <a:rect l="l" t="t" r="r" b="b"/>
              <a:pathLst>
                <a:path w="363" h="327" extrusionOk="0">
                  <a:moveTo>
                    <a:pt x="243" y="0"/>
                  </a:moveTo>
                  <a:cubicBezTo>
                    <a:pt x="222" y="0"/>
                    <a:pt x="198" y="6"/>
                    <a:pt x="170" y="19"/>
                  </a:cubicBezTo>
                  <a:cubicBezTo>
                    <a:pt x="158" y="25"/>
                    <a:pt x="145" y="38"/>
                    <a:pt x="133" y="44"/>
                  </a:cubicBezTo>
                  <a:cubicBezTo>
                    <a:pt x="134" y="42"/>
                    <a:pt x="135" y="42"/>
                    <a:pt x="135" y="42"/>
                  </a:cubicBezTo>
                  <a:lnTo>
                    <a:pt x="135" y="42"/>
                  </a:lnTo>
                  <a:cubicBezTo>
                    <a:pt x="134" y="42"/>
                    <a:pt x="123" y="51"/>
                    <a:pt x="88" y="75"/>
                  </a:cubicBezTo>
                  <a:cubicBezTo>
                    <a:pt x="63" y="107"/>
                    <a:pt x="38" y="145"/>
                    <a:pt x="25" y="189"/>
                  </a:cubicBezTo>
                  <a:cubicBezTo>
                    <a:pt x="6" y="233"/>
                    <a:pt x="0" y="265"/>
                    <a:pt x="32" y="296"/>
                  </a:cubicBezTo>
                  <a:cubicBezTo>
                    <a:pt x="38" y="302"/>
                    <a:pt x="51" y="315"/>
                    <a:pt x="63" y="315"/>
                  </a:cubicBezTo>
                  <a:lnTo>
                    <a:pt x="82" y="321"/>
                  </a:lnTo>
                  <a:cubicBezTo>
                    <a:pt x="93" y="325"/>
                    <a:pt x="104" y="327"/>
                    <a:pt x="115" y="327"/>
                  </a:cubicBezTo>
                  <a:cubicBezTo>
                    <a:pt x="179" y="327"/>
                    <a:pt x="240" y="270"/>
                    <a:pt x="278" y="227"/>
                  </a:cubicBezTo>
                  <a:lnTo>
                    <a:pt x="290" y="201"/>
                  </a:lnTo>
                  <a:cubicBezTo>
                    <a:pt x="363" y="114"/>
                    <a:pt x="338" y="0"/>
                    <a:pt x="243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" name="Google Shape;1475;p13">
              <a:extLst>
                <a:ext uri="{FF2B5EF4-FFF2-40B4-BE49-F238E27FC236}">
                  <a16:creationId xmlns:a16="http://schemas.microsoft.com/office/drawing/2014/main" id="{77EE0324-4D6B-354E-B4DA-A504D25F68D4}"/>
                </a:ext>
              </a:extLst>
            </p:cNvPr>
            <p:cNvSpPr/>
            <p:nvPr/>
          </p:nvSpPr>
          <p:spPr>
            <a:xfrm>
              <a:off x="5114375" y="3687475"/>
              <a:ext cx="8775" cy="8200"/>
            </a:xfrm>
            <a:custGeom>
              <a:avLst/>
              <a:gdLst/>
              <a:ahLst/>
              <a:cxnLst/>
              <a:rect l="l" t="t" r="r" b="b"/>
              <a:pathLst>
                <a:path w="351" h="328" extrusionOk="0">
                  <a:moveTo>
                    <a:pt x="244" y="0"/>
                  </a:moveTo>
                  <a:cubicBezTo>
                    <a:pt x="235" y="0"/>
                    <a:pt x="225" y="2"/>
                    <a:pt x="214" y="4"/>
                  </a:cubicBezTo>
                  <a:cubicBezTo>
                    <a:pt x="119" y="35"/>
                    <a:pt x="44" y="105"/>
                    <a:pt x="18" y="206"/>
                  </a:cubicBezTo>
                  <a:cubicBezTo>
                    <a:pt x="0" y="283"/>
                    <a:pt x="47" y="327"/>
                    <a:pt x="106" y="327"/>
                  </a:cubicBezTo>
                  <a:cubicBezTo>
                    <a:pt x="129" y="327"/>
                    <a:pt x="153" y="321"/>
                    <a:pt x="176" y="307"/>
                  </a:cubicBezTo>
                  <a:cubicBezTo>
                    <a:pt x="252" y="275"/>
                    <a:pt x="308" y="212"/>
                    <a:pt x="334" y="130"/>
                  </a:cubicBezTo>
                  <a:cubicBezTo>
                    <a:pt x="350" y="58"/>
                    <a:pt x="313" y="0"/>
                    <a:pt x="244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" name="Google Shape;1476;p13">
              <a:extLst>
                <a:ext uri="{FF2B5EF4-FFF2-40B4-BE49-F238E27FC236}">
                  <a16:creationId xmlns:a16="http://schemas.microsoft.com/office/drawing/2014/main" id="{5CC404C0-2D90-E34D-8842-4C6919D08E40}"/>
                </a:ext>
              </a:extLst>
            </p:cNvPr>
            <p:cNvSpPr/>
            <p:nvPr/>
          </p:nvSpPr>
          <p:spPr>
            <a:xfrm>
              <a:off x="5109775" y="3670700"/>
              <a:ext cx="9025" cy="6475"/>
            </a:xfrm>
            <a:custGeom>
              <a:avLst/>
              <a:gdLst/>
              <a:ahLst/>
              <a:cxnLst/>
              <a:rect l="l" t="t" r="r" b="b"/>
              <a:pathLst>
                <a:path w="361" h="259" extrusionOk="0">
                  <a:moveTo>
                    <a:pt x="280" y="1"/>
                  </a:moveTo>
                  <a:cubicBezTo>
                    <a:pt x="271" y="1"/>
                    <a:pt x="262" y="3"/>
                    <a:pt x="253" y="6"/>
                  </a:cubicBezTo>
                  <a:lnTo>
                    <a:pt x="228" y="13"/>
                  </a:lnTo>
                  <a:cubicBezTo>
                    <a:pt x="177" y="32"/>
                    <a:pt x="1" y="170"/>
                    <a:pt x="95" y="233"/>
                  </a:cubicBezTo>
                  <a:lnTo>
                    <a:pt x="108" y="240"/>
                  </a:lnTo>
                  <a:cubicBezTo>
                    <a:pt x="127" y="252"/>
                    <a:pt x="149" y="259"/>
                    <a:pt x="171" y="259"/>
                  </a:cubicBezTo>
                  <a:cubicBezTo>
                    <a:pt x="193" y="259"/>
                    <a:pt x="215" y="252"/>
                    <a:pt x="234" y="240"/>
                  </a:cubicBezTo>
                  <a:cubicBezTo>
                    <a:pt x="310" y="221"/>
                    <a:pt x="360" y="145"/>
                    <a:pt x="354" y="69"/>
                  </a:cubicBezTo>
                  <a:cubicBezTo>
                    <a:pt x="349" y="29"/>
                    <a:pt x="315" y="1"/>
                    <a:pt x="280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" name="Google Shape;1477;p13">
              <a:extLst>
                <a:ext uri="{FF2B5EF4-FFF2-40B4-BE49-F238E27FC236}">
                  <a16:creationId xmlns:a16="http://schemas.microsoft.com/office/drawing/2014/main" id="{1E258D4E-8E14-5F47-A2E2-705400010531}"/>
                </a:ext>
              </a:extLst>
            </p:cNvPr>
            <p:cNvSpPr/>
            <p:nvPr/>
          </p:nvSpPr>
          <p:spPr>
            <a:xfrm>
              <a:off x="5166875" y="3696900"/>
              <a:ext cx="6150" cy="5200"/>
            </a:xfrm>
            <a:custGeom>
              <a:avLst/>
              <a:gdLst/>
              <a:ahLst/>
              <a:cxnLst/>
              <a:rect l="l" t="t" r="r" b="b"/>
              <a:pathLst>
                <a:path w="246" h="208" extrusionOk="0">
                  <a:moveTo>
                    <a:pt x="173" y="0"/>
                  </a:moveTo>
                  <a:cubicBezTo>
                    <a:pt x="120" y="0"/>
                    <a:pt x="49" y="70"/>
                    <a:pt x="31" y="106"/>
                  </a:cubicBezTo>
                  <a:cubicBezTo>
                    <a:pt x="0" y="172"/>
                    <a:pt x="37" y="208"/>
                    <a:pt x="86" y="208"/>
                  </a:cubicBezTo>
                  <a:cubicBezTo>
                    <a:pt x="107" y="208"/>
                    <a:pt x="130" y="201"/>
                    <a:pt x="151" y="188"/>
                  </a:cubicBezTo>
                  <a:lnTo>
                    <a:pt x="170" y="169"/>
                  </a:lnTo>
                  <a:cubicBezTo>
                    <a:pt x="201" y="144"/>
                    <a:pt x="246" y="94"/>
                    <a:pt x="227" y="49"/>
                  </a:cubicBezTo>
                  <a:cubicBezTo>
                    <a:pt x="227" y="49"/>
                    <a:pt x="220" y="43"/>
                    <a:pt x="220" y="37"/>
                  </a:cubicBezTo>
                  <a:cubicBezTo>
                    <a:pt x="210" y="11"/>
                    <a:pt x="193" y="0"/>
                    <a:pt x="173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" name="Google Shape;1478;p13">
              <a:extLst>
                <a:ext uri="{FF2B5EF4-FFF2-40B4-BE49-F238E27FC236}">
                  <a16:creationId xmlns:a16="http://schemas.microsoft.com/office/drawing/2014/main" id="{51F96479-B41A-C648-961C-F36FCDF0E7CC}"/>
                </a:ext>
              </a:extLst>
            </p:cNvPr>
            <p:cNvSpPr/>
            <p:nvPr/>
          </p:nvSpPr>
          <p:spPr>
            <a:xfrm>
              <a:off x="5304975" y="3629525"/>
              <a:ext cx="13750" cy="8075"/>
            </a:xfrm>
            <a:custGeom>
              <a:avLst/>
              <a:gdLst/>
              <a:ahLst/>
              <a:cxnLst/>
              <a:rect l="l" t="t" r="r" b="b"/>
              <a:pathLst>
                <a:path w="550" h="323" extrusionOk="0">
                  <a:moveTo>
                    <a:pt x="354" y="1"/>
                  </a:moveTo>
                  <a:cubicBezTo>
                    <a:pt x="209" y="1"/>
                    <a:pt x="1" y="323"/>
                    <a:pt x="196" y="323"/>
                  </a:cubicBezTo>
                  <a:cubicBezTo>
                    <a:pt x="347" y="323"/>
                    <a:pt x="549" y="1"/>
                    <a:pt x="35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" name="Google Shape;1479;p13">
              <a:extLst>
                <a:ext uri="{FF2B5EF4-FFF2-40B4-BE49-F238E27FC236}">
                  <a16:creationId xmlns:a16="http://schemas.microsoft.com/office/drawing/2014/main" id="{99FD84E5-BE2C-0547-AE3C-B7F8B0A96365}"/>
                </a:ext>
              </a:extLst>
            </p:cNvPr>
            <p:cNvSpPr/>
            <p:nvPr/>
          </p:nvSpPr>
          <p:spPr>
            <a:xfrm>
              <a:off x="5306075" y="3645925"/>
              <a:ext cx="11550" cy="6825"/>
            </a:xfrm>
            <a:custGeom>
              <a:avLst/>
              <a:gdLst/>
              <a:ahLst/>
              <a:cxnLst/>
              <a:rect l="l" t="t" r="r" b="b"/>
              <a:pathLst>
                <a:path w="462" h="273" extrusionOk="0">
                  <a:moveTo>
                    <a:pt x="297" y="1"/>
                  </a:moveTo>
                  <a:cubicBezTo>
                    <a:pt x="177" y="1"/>
                    <a:pt x="1" y="272"/>
                    <a:pt x="171" y="272"/>
                  </a:cubicBezTo>
                  <a:cubicBezTo>
                    <a:pt x="291" y="272"/>
                    <a:pt x="461" y="1"/>
                    <a:pt x="297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" name="Google Shape;1480;p13">
              <a:extLst>
                <a:ext uri="{FF2B5EF4-FFF2-40B4-BE49-F238E27FC236}">
                  <a16:creationId xmlns:a16="http://schemas.microsoft.com/office/drawing/2014/main" id="{20993633-AE3C-E040-8AA2-0A25A9EEC560}"/>
                </a:ext>
              </a:extLst>
            </p:cNvPr>
            <p:cNvSpPr/>
            <p:nvPr/>
          </p:nvSpPr>
          <p:spPr>
            <a:xfrm>
              <a:off x="5328000" y="3615500"/>
              <a:ext cx="11225" cy="6500"/>
            </a:xfrm>
            <a:custGeom>
              <a:avLst/>
              <a:gdLst/>
              <a:ahLst/>
              <a:cxnLst/>
              <a:rect l="l" t="t" r="r" b="b"/>
              <a:pathLst>
                <a:path w="449" h="260" extrusionOk="0">
                  <a:moveTo>
                    <a:pt x="284" y="1"/>
                  </a:moveTo>
                  <a:cubicBezTo>
                    <a:pt x="171" y="1"/>
                    <a:pt x="0" y="259"/>
                    <a:pt x="158" y="259"/>
                  </a:cubicBezTo>
                  <a:cubicBezTo>
                    <a:pt x="278" y="259"/>
                    <a:pt x="448" y="1"/>
                    <a:pt x="28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1" name="Google Shape;1481;p13">
              <a:extLst>
                <a:ext uri="{FF2B5EF4-FFF2-40B4-BE49-F238E27FC236}">
                  <a16:creationId xmlns:a16="http://schemas.microsoft.com/office/drawing/2014/main" id="{7683622F-380B-414D-A5F2-625765F7B215}"/>
                </a:ext>
              </a:extLst>
            </p:cNvPr>
            <p:cNvSpPr/>
            <p:nvPr/>
          </p:nvSpPr>
          <p:spPr>
            <a:xfrm>
              <a:off x="5310450" y="3596150"/>
              <a:ext cx="8175" cy="5850"/>
            </a:xfrm>
            <a:custGeom>
              <a:avLst/>
              <a:gdLst/>
              <a:ahLst/>
              <a:cxnLst/>
              <a:rect l="l" t="t" r="r" b="b"/>
              <a:pathLst>
                <a:path w="327" h="234" extrusionOk="0">
                  <a:moveTo>
                    <a:pt x="262" y="0"/>
                  </a:moveTo>
                  <a:cubicBezTo>
                    <a:pt x="253" y="0"/>
                    <a:pt x="242" y="2"/>
                    <a:pt x="229" y="5"/>
                  </a:cubicBezTo>
                  <a:cubicBezTo>
                    <a:pt x="127" y="35"/>
                    <a:pt x="1" y="233"/>
                    <a:pt x="157" y="233"/>
                  </a:cubicBezTo>
                  <a:cubicBezTo>
                    <a:pt x="164" y="233"/>
                    <a:pt x="171" y="233"/>
                    <a:pt x="179" y="232"/>
                  </a:cubicBezTo>
                  <a:cubicBezTo>
                    <a:pt x="229" y="226"/>
                    <a:pt x="280" y="188"/>
                    <a:pt x="292" y="138"/>
                  </a:cubicBezTo>
                  <a:cubicBezTo>
                    <a:pt x="292" y="125"/>
                    <a:pt x="299" y="119"/>
                    <a:pt x="299" y="112"/>
                  </a:cubicBezTo>
                  <a:lnTo>
                    <a:pt x="299" y="112"/>
                  </a:lnTo>
                  <a:lnTo>
                    <a:pt x="280" y="131"/>
                  </a:lnTo>
                  <a:cubicBezTo>
                    <a:pt x="313" y="71"/>
                    <a:pt x="327" y="0"/>
                    <a:pt x="262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2" name="Google Shape;1482;p13">
              <a:extLst>
                <a:ext uri="{FF2B5EF4-FFF2-40B4-BE49-F238E27FC236}">
                  <a16:creationId xmlns:a16="http://schemas.microsoft.com/office/drawing/2014/main" id="{2E6E991D-F398-664C-87D2-1816DE9A7232}"/>
                </a:ext>
              </a:extLst>
            </p:cNvPr>
            <p:cNvSpPr/>
            <p:nvPr/>
          </p:nvSpPr>
          <p:spPr>
            <a:xfrm>
              <a:off x="5082025" y="3472975"/>
              <a:ext cx="8225" cy="7750"/>
            </a:xfrm>
            <a:custGeom>
              <a:avLst/>
              <a:gdLst/>
              <a:ahLst/>
              <a:cxnLst/>
              <a:rect l="l" t="t" r="r" b="b"/>
              <a:pathLst>
                <a:path w="329" h="310" extrusionOk="0">
                  <a:moveTo>
                    <a:pt x="240" y="0"/>
                  </a:moveTo>
                  <a:cubicBezTo>
                    <a:pt x="146" y="6"/>
                    <a:pt x="64" y="63"/>
                    <a:pt x="26" y="151"/>
                  </a:cubicBezTo>
                  <a:cubicBezTo>
                    <a:pt x="1" y="208"/>
                    <a:pt x="1" y="309"/>
                    <a:pt x="89" y="309"/>
                  </a:cubicBezTo>
                  <a:cubicBezTo>
                    <a:pt x="183" y="297"/>
                    <a:pt x="259" y="240"/>
                    <a:pt x="297" y="158"/>
                  </a:cubicBezTo>
                  <a:cubicBezTo>
                    <a:pt x="328" y="95"/>
                    <a:pt x="328" y="0"/>
                    <a:pt x="240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3" name="Google Shape;1483;p13">
              <a:extLst>
                <a:ext uri="{FF2B5EF4-FFF2-40B4-BE49-F238E27FC236}">
                  <a16:creationId xmlns:a16="http://schemas.microsoft.com/office/drawing/2014/main" id="{612167B8-6D6F-7847-AC44-2FC7006A5F60}"/>
                </a:ext>
              </a:extLst>
            </p:cNvPr>
            <p:cNvSpPr/>
            <p:nvPr/>
          </p:nvSpPr>
          <p:spPr>
            <a:xfrm>
              <a:off x="5092600" y="3485850"/>
              <a:ext cx="6625" cy="5400"/>
            </a:xfrm>
            <a:custGeom>
              <a:avLst/>
              <a:gdLst/>
              <a:ahLst/>
              <a:cxnLst/>
              <a:rect l="l" t="t" r="r" b="b"/>
              <a:pathLst>
                <a:path w="265" h="216" extrusionOk="0">
                  <a:moveTo>
                    <a:pt x="168" y="0"/>
                  </a:moveTo>
                  <a:cubicBezTo>
                    <a:pt x="149" y="0"/>
                    <a:pt x="128" y="8"/>
                    <a:pt x="114" y="15"/>
                  </a:cubicBezTo>
                  <a:lnTo>
                    <a:pt x="101" y="15"/>
                  </a:lnTo>
                  <a:cubicBezTo>
                    <a:pt x="38" y="40"/>
                    <a:pt x="0" y="110"/>
                    <a:pt x="6" y="173"/>
                  </a:cubicBezTo>
                  <a:lnTo>
                    <a:pt x="6" y="185"/>
                  </a:lnTo>
                  <a:cubicBezTo>
                    <a:pt x="10" y="209"/>
                    <a:pt x="32" y="216"/>
                    <a:pt x="57" y="216"/>
                  </a:cubicBezTo>
                  <a:cubicBezTo>
                    <a:pt x="79" y="216"/>
                    <a:pt x="102" y="210"/>
                    <a:pt x="114" y="204"/>
                  </a:cubicBezTo>
                  <a:lnTo>
                    <a:pt x="133" y="191"/>
                  </a:lnTo>
                  <a:cubicBezTo>
                    <a:pt x="183" y="173"/>
                    <a:pt x="265" y="84"/>
                    <a:pt x="215" y="28"/>
                  </a:cubicBezTo>
                  <a:lnTo>
                    <a:pt x="202" y="15"/>
                  </a:lnTo>
                  <a:cubicBezTo>
                    <a:pt x="194" y="4"/>
                    <a:pt x="181" y="0"/>
                    <a:pt x="168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4" name="Google Shape;1484;p13">
              <a:extLst>
                <a:ext uri="{FF2B5EF4-FFF2-40B4-BE49-F238E27FC236}">
                  <a16:creationId xmlns:a16="http://schemas.microsoft.com/office/drawing/2014/main" id="{EAD8DCB2-3545-E24E-92FC-2F2804AE602A}"/>
                </a:ext>
              </a:extLst>
            </p:cNvPr>
            <p:cNvSpPr/>
            <p:nvPr/>
          </p:nvSpPr>
          <p:spPr>
            <a:xfrm>
              <a:off x="5108200" y="3469175"/>
              <a:ext cx="9000" cy="5400"/>
            </a:xfrm>
            <a:custGeom>
              <a:avLst/>
              <a:gdLst/>
              <a:ahLst/>
              <a:cxnLst/>
              <a:rect l="l" t="t" r="r" b="b"/>
              <a:pathLst>
                <a:path w="360" h="216" extrusionOk="0">
                  <a:moveTo>
                    <a:pt x="234" y="1"/>
                  </a:moveTo>
                  <a:cubicBezTo>
                    <a:pt x="139" y="1"/>
                    <a:pt x="0" y="215"/>
                    <a:pt x="133" y="215"/>
                  </a:cubicBezTo>
                  <a:cubicBezTo>
                    <a:pt x="228" y="215"/>
                    <a:pt x="360" y="1"/>
                    <a:pt x="23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" name="Google Shape;1485;p13">
              <a:extLst>
                <a:ext uri="{FF2B5EF4-FFF2-40B4-BE49-F238E27FC236}">
                  <a16:creationId xmlns:a16="http://schemas.microsoft.com/office/drawing/2014/main" id="{9061FFAB-98CF-D146-ABE2-33B700520B2E}"/>
                </a:ext>
              </a:extLst>
            </p:cNvPr>
            <p:cNvSpPr/>
            <p:nvPr/>
          </p:nvSpPr>
          <p:spPr>
            <a:xfrm>
              <a:off x="5102525" y="3448675"/>
              <a:ext cx="8525" cy="4925"/>
            </a:xfrm>
            <a:custGeom>
              <a:avLst/>
              <a:gdLst/>
              <a:ahLst/>
              <a:cxnLst/>
              <a:rect l="l" t="t" r="r" b="b"/>
              <a:pathLst>
                <a:path w="341" h="197" extrusionOk="0">
                  <a:moveTo>
                    <a:pt x="221" y="1"/>
                  </a:moveTo>
                  <a:cubicBezTo>
                    <a:pt x="133" y="1"/>
                    <a:pt x="0" y="196"/>
                    <a:pt x="127" y="196"/>
                  </a:cubicBezTo>
                  <a:cubicBezTo>
                    <a:pt x="215" y="196"/>
                    <a:pt x="341" y="1"/>
                    <a:pt x="221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16" name="Google Shape;1486;p13">
            <a:extLst>
              <a:ext uri="{FF2B5EF4-FFF2-40B4-BE49-F238E27FC236}">
                <a16:creationId xmlns:a16="http://schemas.microsoft.com/office/drawing/2014/main" id="{F9B62BE3-3153-1446-952C-142E7064C9EA}"/>
              </a:ext>
            </a:extLst>
          </p:cNvPr>
          <p:cNvGrpSpPr/>
          <p:nvPr userDrawn="1"/>
        </p:nvGrpSpPr>
        <p:grpSpPr>
          <a:xfrm>
            <a:off x="11353800" y="238877"/>
            <a:ext cx="510911" cy="458907"/>
            <a:chOff x="6563050" y="2079925"/>
            <a:chExt cx="123025" cy="110500"/>
          </a:xfrm>
        </p:grpSpPr>
        <p:sp>
          <p:nvSpPr>
            <p:cNvPr id="217" name="Google Shape;1487;p13">
              <a:extLst>
                <a:ext uri="{FF2B5EF4-FFF2-40B4-BE49-F238E27FC236}">
                  <a16:creationId xmlns:a16="http://schemas.microsoft.com/office/drawing/2014/main" id="{0C697500-A424-D54B-9C1D-FAD7E6BFE3BE}"/>
                </a:ext>
              </a:extLst>
            </p:cNvPr>
            <p:cNvSpPr/>
            <p:nvPr/>
          </p:nvSpPr>
          <p:spPr>
            <a:xfrm>
              <a:off x="6563050" y="2135850"/>
              <a:ext cx="65000" cy="54575"/>
            </a:xfrm>
            <a:custGeom>
              <a:avLst/>
              <a:gdLst/>
              <a:ahLst/>
              <a:cxnLst/>
              <a:rect l="l" t="t" r="r" b="b"/>
              <a:pathLst>
                <a:path w="2600" h="2183" extrusionOk="0">
                  <a:moveTo>
                    <a:pt x="1643" y="1"/>
                  </a:moveTo>
                  <a:cubicBezTo>
                    <a:pt x="1116" y="1"/>
                    <a:pt x="150" y="129"/>
                    <a:pt x="51" y="601"/>
                  </a:cubicBezTo>
                  <a:cubicBezTo>
                    <a:pt x="1" y="854"/>
                    <a:pt x="184" y="1075"/>
                    <a:pt x="335" y="1251"/>
                  </a:cubicBezTo>
                  <a:cubicBezTo>
                    <a:pt x="556" y="1510"/>
                    <a:pt x="796" y="1762"/>
                    <a:pt x="1042" y="2002"/>
                  </a:cubicBezTo>
                  <a:cubicBezTo>
                    <a:pt x="1181" y="2129"/>
                    <a:pt x="1309" y="2182"/>
                    <a:pt x="1424" y="2182"/>
                  </a:cubicBezTo>
                  <a:cubicBezTo>
                    <a:pt x="1791" y="2182"/>
                    <a:pt x="2033" y="1643"/>
                    <a:pt x="2158" y="1283"/>
                  </a:cubicBezTo>
                  <a:cubicBezTo>
                    <a:pt x="2316" y="797"/>
                    <a:pt x="2599" y="53"/>
                    <a:pt x="1843" y="9"/>
                  </a:cubicBezTo>
                  <a:cubicBezTo>
                    <a:pt x="1788" y="4"/>
                    <a:pt x="1720" y="1"/>
                    <a:pt x="1643" y="1"/>
                  </a:cubicBezTo>
                  <a:close/>
                </a:path>
              </a:pathLst>
            </a:custGeom>
            <a:solidFill>
              <a:srgbClr val="4989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" name="Google Shape;1488;p13">
              <a:extLst>
                <a:ext uri="{FF2B5EF4-FFF2-40B4-BE49-F238E27FC236}">
                  <a16:creationId xmlns:a16="http://schemas.microsoft.com/office/drawing/2014/main" id="{210499CF-6D53-984C-91BB-64E9A1F3EB40}"/>
                </a:ext>
              </a:extLst>
            </p:cNvPr>
            <p:cNvSpPr/>
            <p:nvPr/>
          </p:nvSpPr>
          <p:spPr>
            <a:xfrm>
              <a:off x="6620925" y="2079925"/>
              <a:ext cx="65150" cy="54450"/>
            </a:xfrm>
            <a:custGeom>
              <a:avLst/>
              <a:gdLst/>
              <a:ahLst/>
              <a:cxnLst/>
              <a:rect l="l" t="t" r="r" b="b"/>
              <a:pathLst>
                <a:path w="2606" h="2178" extrusionOk="0">
                  <a:moveTo>
                    <a:pt x="1662" y="1"/>
                  </a:moveTo>
                  <a:cubicBezTo>
                    <a:pt x="1142" y="1"/>
                    <a:pt x="158" y="122"/>
                    <a:pt x="57" y="606"/>
                  </a:cubicBezTo>
                  <a:cubicBezTo>
                    <a:pt x="1" y="852"/>
                    <a:pt x="183" y="1073"/>
                    <a:pt x="335" y="1243"/>
                  </a:cubicBezTo>
                  <a:cubicBezTo>
                    <a:pt x="562" y="1508"/>
                    <a:pt x="795" y="1760"/>
                    <a:pt x="1048" y="1993"/>
                  </a:cubicBezTo>
                  <a:cubicBezTo>
                    <a:pt x="1187" y="2124"/>
                    <a:pt x="1314" y="2178"/>
                    <a:pt x="1430" y="2178"/>
                  </a:cubicBezTo>
                  <a:cubicBezTo>
                    <a:pt x="1794" y="2178"/>
                    <a:pt x="2038" y="1640"/>
                    <a:pt x="2158" y="1281"/>
                  </a:cubicBezTo>
                  <a:cubicBezTo>
                    <a:pt x="2315" y="795"/>
                    <a:pt x="2605" y="51"/>
                    <a:pt x="1842" y="7"/>
                  </a:cubicBezTo>
                  <a:cubicBezTo>
                    <a:pt x="1793" y="3"/>
                    <a:pt x="1732" y="1"/>
                    <a:pt x="1662" y="1"/>
                  </a:cubicBezTo>
                  <a:close/>
                </a:path>
              </a:pathLst>
            </a:custGeom>
            <a:solidFill>
              <a:srgbClr val="4989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" name="Google Shape;1489;p13">
              <a:extLst>
                <a:ext uri="{FF2B5EF4-FFF2-40B4-BE49-F238E27FC236}">
                  <a16:creationId xmlns:a16="http://schemas.microsoft.com/office/drawing/2014/main" id="{6EAF2E1A-4F5A-0744-8BCD-EFB241FEE7E2}"/>
                </a:ext>
              </a:extLst>
            </p:cNvPr>
            <p:cNvSpPr/>
            <p:nvPr/>
          </p:nvSpPr>
          <p:spPr>
            <a:xfrm>
              <a:off x="6652150" y="2098800"/>
              <a:ext cx="8925" cy="4050"/>
            </a:xfrm>
            <a:custGeom>
              <a:avLst/>
              <a:gdLst/>
              <a:ahLst/>
              <a:cxnLst/>
              <a:rect l="l" t="t" r="r" b="b"/>
              <a:pathLst>
                <a:path w="357" h="162" extrusionOk="0">
                  <a:moveTo>
                    <a:pt x="210" y="0"/>
                  </a:moveTo>
                  <a:cubicBezTo>
                    <a:pt x="200" y="0"/>
                    <a:pt x="191" y="1"/>
                    <a:pt x="183" y="2"/>
                  </a:cubicBezTo>
                  <a:lnTo>
                    <a:pt x="145" y="2"/>
                  </a:lnTo>
                  <a:cubicBezTo>
                    <a:pt x="44" y="9"/>
                    <a:pt x="0" y="109"/>
                    <a:pt x="108" y="154"/>
                  </a:cubicBezTo>
                  <a:cubicBezTo>
                    <a:pt x="120" y="159"/>
                    <a:pt x="145" y="162"/>
                    <a:pt x="174" y="162"/>
                  </a:cubicBezTo>
                  <a:cubicBezTo>
                    <a:pt x="251" y="162"/>
                    <a:pt x="357" y="139"/>
                    <a:pt x="316" y="65"/>
                  </a:cubicBezTo>
                  <a:lnTo>
                    <a:pt x="303" y="40"/>
                  </a:lnTo>
                  <a:cubicBezTo>
                    <a:pt x="283" y="10"/>
                    <a:pt x="244" y="0"/>
                    <a:pt x="210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" name="Google Shape;1490;p13">
              <a:extLst>
                <a:ext uri="{FF2B5EF4-FFF2-40B4-BE49-F238E27FC236}">
                  <a16:creationId xmlns:a16="http://schemas.microsoft.com/office/drawing/2014/main" id="{8C2AA2D9-E078-0D49-BC8A-74503E9C9BDA}"/>
                </a:ext>
              </a:extLst>
            </p:cNvPr>
            <p:cNvSpPr/>
            <p:nvPr/>
          </p:nvSpPr>
          <p:spPr>
            <a:xfrm>
              <a:off x="6650725" y="2091525"/>
              <a:ext cx="6800" cy="4200"/>
            </a:xfrm>
            <a:custGeom>
              <a:avLst/>
              <a:gdLst/>
              <a:ahLst/>
              <a:cxnLst/>
              <a:rect l="l" t="t" r="r" b="b"/>
              <a:pathLst>
                <a:path w="272" h="168" extrusionOk="0">
                  <a:moveTo>
                    <a:pt x="130" y="1"/>
                  </a:moveTo>
                  <a:cubicBezTo>
                    <a:pt x="81" y="1"/>
                    <a:pt x="32" y="20"/>
                    <a:pt x="20" y="60"/>
                  </a:cubicBezTo>
                  <a:cubicBezTo>
                    <a:pt x="20" y="60"/>
                    <a:pt x="20" y="66"/>
                    <a:pt x="13" y="66"/>
                  </a:cubicBezTo>
                  <a:cubicBezTo>
                    <a:pt x="1" y="110"/>
                    <a:pt x="32" y="136"/>
                    <a:pt x="70" y="154"/>
                  </a:cubicBezTo>
                  <a:cubicBezTo>
                    <a:pt x="61" y="150"/>
                    <a:pt x="57" y="148"/>
                    <a:pt x="56" y="148"/>
                  </a:cubicBezTo>
                  <a:lnTo>
                    <a:pt x="56" y="148"/>
                  </a:lnTo>
                  <a:cubicBezTo>
                    <a:pt x="53" y="148"/>
                    <a:pt x="85" y="167"/>
                    <a:pt x="95" y="167"/>
                  </a:cubicBezTo>
                  <a:cubicBezTo>
                    <a:pt x="114" y="167"/>
                    <a:pt x="139" y="167"/>
                    <a:pt x="165" y="161"/>
                  </a:cubicBezTo>
                  <a:cubicBezTo>
                    <a:pt x="209" y="154"/>
                    <a:pt x="272" y="123"/>
                    <a:pt x="253" y="66"/>
                  </a:cubicBezTo>
                  <a:cubicBezTo>
                    <a:pt x="253" y="66"/>
                    <a:pt x="253" y="60"/>
                    <a:pt x="247" y="60"/>
                  </a:cubicBezTo>
                  <a:cubicBezTo>
                    <a:pt x="234" y="21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" name="Google Shape;1491;p13">
              <a:extLst>
                <a:ext uri="{FF2B5EF4-FFF2-40B4-BE49-F238E27FC236}">
                  <a16:creationId xmlns:a16="http://schemas.microsoft.com/office/drawing/2014/main" id="{8E27E640-C39B-6043-87B1-F329A32AC02C}"/>
                </a:ext>
              </a:extLst>
            </p:cNvPr>
            <p:cNvSpPr/>
            <p:nvPr/>
          </p:nvSpPr>
          <p:spPr>
            <a:xfrm>
              <a:off x="6596175" y="2159900"/>
              <a:ext cx="11200" cy="4650"/>
            </a:xfrm>
            <a:custGeom>
              <a:avLst/>
              <a:gdLst/>
              <a:ahLst/>
              <a:cxnLst/>
              <a:rect l="l" t="t" r="r" b="b"/>
              <a:pathLst>
                <a:path w="448" h="186" extrusionOk="0">
                  <a:moveTo>
                    <a:pt x="209" y="0"/>
                  </a:moveTo>
                  <a:cubicBezTo>
                    <a:pt x="174" y="0"/>
                    <a:pt x="139" y="8"/>
                    <a:pt x="108" y="24"/>
                  </a:cubicBezTo>
                  <a:cubicBezTo>
                    <a:pt x="0" y="87"/>
                    <a:pt x="95" y="163"/>
                    <a:pt x="171" y="182"/>
                  </a:cubicBezTo>
                  <a:lnTo>
                    <a:pt x="183" y="182"/>
                  </a:lnTo>
                  <a:cubicBezTo>
                    <a:pt x="191" y="184"/>
                    <a:pt x="201" y="186"/>
                    <a:pt x="213" y="186"/>
                  </a:cubicBezTo>
                  <a:cubicBezTo>
                    <a:pt x="292" y="186"/>
                    <a:pt x="448" y="133"/>
                    <a:pt x="360" y="56"/>
                  </a:cubicBezTo>
                  <a:cubicBezTo>
                    <a:pt x="354" y="56"/>
                    <a:pt x="354" y="49"/>
                    <a:pt x="354" y="49"/>
                  </a:cubicBezTo>
                  <a:cubicBezTo>
                    <a:pt x="309" y="16"/>
                    <a:pt x="259" y="0"/>
                    <a:pt x="209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" name="Google Shape;1492;p13">
              <a:extLst>
                <a:ext uri="{FF2B5EF4-FFF2-40B4-BE49-F238E27FC236}">
                  <a16:creationId xmlns:a16="http://schemas.microsoft.com/office/drawing/2014/main" id="{9BC19B71-BCC5-3643-9DD2-63949AED3CA2}"/>
                </a:ext>
              </a:extLst>
            </p:cNvPr>
            <p:cNvSpPr/>
            <p:nvPr/>
          </p:nvSpPr>
          <p:spPr>
            <a:xfrm>
              <a:off x="6594125" y="2171000"/>
              <a:ext cx="8525" cy="4350"/>
            </a:xfrm>
            <a:custGeom>
              <a:avLst/>
              <a:gdLst/>
              <a:ahLst/>
              <a:cxnLst/>
              <a:rect l="l" t="t" r="r" b="b"/>
              <a:pathLst>
                <a:path w="341" h="174" extrusionOk="0">
                  <a:moveTo>
                    <a:pt x="161" y="1"/>
                  </a:moveTo>
                  <a:cubicBezTo>
                    <a:pt x="140" y="1"/>
                    <a:pt x="120" y="3"/>
                    <a:pt x="101" y="9"/>
                  </a:cubicBezTo>
                  <a:cubicBezTo>
                    <a:pt x="57" y="28"/>
                    <a:pt x="0" y="78"/>
                    <a:pt x="51" y="129"/>
                  </a:cubicBezTo>
                  <a:cubicBezTo>
                    <a:pt x="84" y="158"/>
                    <a:pt x="128" y="173"/>
                    <a:pt x="172" y="173"/>
                  </a:cubicBezTo>
                  <a:cubicBezTo>
                    <a:pt x="195" y="173"/>
                    <a:pt x="218" y="169"/>
                    <a:pt x="240" y="160"/>
                  </a:cubicBezTo>
                  <a:cubicBezTo>
                    <a:pt x="291" y="142"/>
                    <a:pt x="341" y="91"/>
                    <a:pt x="297" y="47"/>
                  </a:cubicBezTo>
                  <a:cubicBezTo>
                    <a:pt x="257" y="16"/>
                    <a:pt x="208" y="1"/>
                    <a:pt x="161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" name="Google Shape;1493;p13">
              <a:extLst>
                <a:ext uri="{FF2B5EF4-FFF2-40B4-BE49-F238E27FC236}">
                  <a16:creationId xmlns:a16="http://schemas.microsoft.com/office/drawing/2014/main" id="{886A3C15-BF09-F047-81E8-85FD9ED00D13}"/>
                </a:ext>
              </a:extLst>
            </p:cNvPr>
            <p:cNvSpPr/>
            <p:nvPr/>
          </p:nvSpPr>
          <p:spPr>
            <a:xfrm>
              <a:off x="6586550" y="2166800"/>
              <a:ext cx="9025" cy="4600"/>
            </a:xfrm>
            <a:custGeom>
              <a:avLst/>
              <a:gdLst/>
              <a:ahLst/>
              <a:cxnLst/>
              <a:rect l="l" t="t" r="r" b="b"/>
              <a:pathLst>
                <a:path w="361" h="184" extrusionOk="0">
                  <a:moveTo>
                    <a:pt x="179" y="0"/>
                  </a:moveTo>
                  <a:cubicBezTo>
                    <a:pt x="155" y="0"/>
                    <a:pt x="131" y="5"/>
                    <a:pt x="108" y="13"/>
                  </a:cubicBezTo>
                  <a:cubicBezTo>
                    <a:pt x="57" y="32"/>
                    <a:pt x="1" y="89"/>
                    <a:pt x="51" y="139"/>
                  </a:cubicBezTo>
                  <a:cubicBezTo>
                    <a:pt x="88" y="168"/>
                    <a:pt x="134" y="184"/>
                    <a:pt x="182" y="184"/>
                  </a:cubicBezTo>
                  <a:cubicBezTo>
                    <a:pt x="207" y="184"/>
                    <a:pt x="233" y="179"/>
                    <a:pt x="259" y="171"/>
                  </a:cubicBezTo>
                  <a:cubicBezTo>
                    <a:pt x="303" y="158"/>
                    <a:pt x="360" y="101"/>
                    <a:pt x="316" y="51"/>
                  </a:cubicBezTo>
                  <a:cubicBezTo>
                    <a:pt x="274" y="17"/>
                    <a:pt x="226" y="0"/>
                    <a:pt x="179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" name="Google Shape;1494;p13">
              <a:extLst>
                <a:ext uri="{FF2B5EF4-FFF2-40B4-BE49-F238E27FC236}">
                  <a16:creationId xmlns:a16="http://schemas.microsoft.com/office/drawing/2014/main" id="{3578D31C-3594-0D47-9B69-41B106B5F8F7}"/>
                </a:ext>
              </a:extLst>
            </p:cNvPr>
            <p:cNvSpPr/>
            <p:nvPr/>
          </p:nvSpPr>
          <p:spPr>
            <a:xfrm>
              <a:off x="6601450" y="2148800"/>
              <a:ext cx="9725" cy="5450"/>
            </a:xfrm>
            <a:custGeom>
              <a:avLst/>
              <a:gdLst/>
              <a:ahLst/>
              <a:cxnLst/>
              <a:rect l="l" t="t" r="r" b="b"/>
              <a:pathLst>
                <a:path w="389" h="218" extrusionOk="0">
                  <a:moveTo>
                    <a:pt x="206" y="1"/>
                  </a:moveTo>
                  <a:cubicBezTo>
                    <a:pt x="142" y="1"/>
                    <a:pt x="1" y="45"/>
                    <a:pt x="48" y="128"/>
                  </a:cubicBezTo>
                  <a:cubicBezTo>
                    <a:pt x="54" y="128"/>
                    <a:pt x="54" y="134"/>
                    <a:pt x="54" y="140"/>
                  </a:cubicBezTo>
                  <a:cubicBezTo>
                    <a:pt x="79" y="189"/>
                    <a:pt x="159" y="218"/>
                    <a:pt x="234" y="218"/>
                  </a:cubicBezTo>
                  <a:cubicBezTo>
                    <a:pt x="314" y="218"/>
                    <a:pt x="389" y="186"/>
                    <a:pt x="389" y="115"/>
                  </a:cubicBezTo>
                  <a:lnTo>
                    <a:pt x="389" y="109"/>
                  </a:lnTo>
                  <a:cubicBezTo>
                    <a:pt x="389" y="27"/>
                    <a:pt x="281" y="1"/>
                    <a:pt x="218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25" name="Google Shape;1495;p13">
            <a:extLst>
              <a:ext uri="{FF2B5EF4-FFF2-40B4-BE49-F238E27FC236}">
                <a16:creationId xmlns:a16="http://schemas.microsoft.com/office/drawing/2014/main" id="{88AC3421-C852-0741-A6E9-62D3DD86BFEC}"/>
              </a:ext>
            </a:extLst>
          </p:cNvPr>
          <p:cNvSpPr/>
          <p:nvPr userDrawn="1"/>
        </p:nvSpPr>
        <p:spPr>
          <a:xfrm>
            <a:off x="229983" y="6336158"/>
            <a:ext cx="444676" cy="384897"/>
          </a:xfrm>
          <a:custGeom>
            <a:avLst/>
            <a:gdLst/>
            <a:ahLst/>
            <a:cxnLst/>
            <a:rect l="l" t="t" r="r" b="b"/>
            <a:pathLst>
              <a:path w="5961" h="5160" extrusionOk="0">
                <a:moveTo>
                  <a:pt x="3539" y="215"/>
                </a:moveTo>
                <a:cubicBezTo>
                  <a:pt x="3842" y="303"/>
                  <a:pt x="4996" y="2883"/>
                  <a:pt x="5721" y="4712"/>
                </a:cubicBezTo>
                <a:cubicBezTo>
                  <a:pt x="5721" y="4724"/>
                  <a:pt x="5727" y="4731"/>
                  <a:pt x="5683" y="4762"/>
                </a:cubicBezTo>
                <a:cubicBezTo>
                  <a:pt x="5489" y="4895"/>
                  <a:pt x="4965" y="4952"/>
                  <a:pt x="4313" y="4952"/>
                </a:cubicBezTo>
                <a:cubicBezTo>
                  <a:pt x="2829" y="4952"/>
                  <a:pt x="685" y="4655"/>
                  <a:pt x="291" y="4283"/>
                </a:cubicBezTo>
                <a:cubicBezTo>
                  <a:pt x="228" y="4220"/>
                  <a:pt x="247" y="4195"/>
                  <a:pt x="259" y="4176"/>
                </a:cubicBezTo>
                <a:cubicBezTo>
                  <a:pt x="1060" y="2839"/>
                  <a:pt x="3242" y="272"/>
                  <a:pt x="3539" y="215"/>
                </a:cubicBezTo>
                <a:close/>
                <a:moveTo>
                  <a:pt x="3545" y="0"/>
                </a:moveTo>
                <a:cubicBezTo>
                  <a:pt x="3091" y="7"/>
                  <a:pt x="726" y="2984"/>
                  <a:pt x="76" y="4068"/>
                </a:cubicBezTo>
                <a:cubicBezTo>
                  <a:pt x="1" y="4188"/>
                  <a:pt x="32" y="4346"/>
                  <a:pt x="146" y="4434"/>
                </a:cubicBezTo>
                <a:cubicBezTo>
                  <a:pt x="587" y="4850"/>
                  <a:pt x="2719" y="5160"/>
                  <a:pt x="4258" y="5160"/>
                </a:cubicBezTo>
                <a:cubicBezTo>
                  <a:pt x="4983" y="5160"/>
                  <a:pt x="5570" y="5096"/>
                  <a:pt x="5803" y="4939"/>
                </a:cubicBezTo>
                <a:cubicBezTo>
                  <a:pt x="5910" y="4882"/>
                  <a:pt x="5961" y="4750"/>
                  <a:pt x="5917" y="4636"/>
                </a:cubicBezTo>
                <a:cubicBezTo>
                  <a:pt x="5488" y="3551"/>
                  <a:pt x="4043" y="0"/>
                  <a:pt x="354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831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57FD2-61B9-0948-BE08-0F30BF4E0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F31CE9D-DBE7-EE40-88A6-F11D724EF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7D84C1-D37B-C841-AA1C-B58177762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415762B-D2ED-5345-AECC-4CB512E9F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FDF9FBE-283E-E740-BB85-CA6B7460F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13391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0E5B9F-1776-194E-A19D-F7C1B6D25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0E349B-1310-9143-9559-82B333307D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186F658-0EC3-D446-8A5F-3171CAFA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5C7D808-2BC6-A548-92B7-CBCCC7F60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2452DB6-B32D-3045-A274-6DC54F812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8A30AEB-75D6-264E-933A-A2B07E50D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6312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5F34C0-4663-DC4B-B04B-DFD8B35A3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1CB14B0-CB14-EF49-82FC-1B9E5C2BF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642A834-59A3-6E4B-A3EF-A38172023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487D946-C024-2F45-9A2D-D29FC4A10A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4CA9800-69D5-2441-9782-5073767C1C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80EF4C9-E689-4940-97A8-FAB643456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BF8BE8A-9F68-C544-9342-AB2C543F5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4E58524-4CF9-204F-820E-A66DCE741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75119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298A4A-C7BF-AD4D-B72E-B17DAAA73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709C303-7BCC-1742-90BF-DE174D21A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E7BFB89-5F43-E743-A1D1-8772E86CC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2C8F750-C851-C84A-B9E8-5F2361E1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38035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C6D1C4A-E3B5-AD4C-815C-607931016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C3F661D-A286-7846-A544-7A1B9E9E2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44C915C-5D4C-764F-8D22-82F2E6C9D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48579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8CA715-AE03-1342-8245-05B222483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47BFB0-CA58-B544-8180-17DB9B705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0A580E7-0D64-684A-B620-7A89737AAC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C7F0EEB-7FCA-7947-B7F3-3CE36268C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866E793-3D0C-3349-87F0-647BE6514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E5C8643-6FB8-A045-9487-4E26B0A5C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80754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AD8395-A9F3-3947-9091-DF2570D30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AD9D543-8789-F346-9BA5-E4D9E332EF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0CA7499-EA1E-B94A-A6C6-442F821CA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CE468B5-1C42-B842-BC26-8C6AA5485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71A33BB-97CD-024C-9154-DE6460EFA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D6D3CC4-D4D2-974B-BFC6-4D01CACAC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968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B6810585-D091-9B49-8488-4FE39CE2889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20BFF91-F6AF-F447-B45A-53263F96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8691DD9-7600-524C-ABAF-157A5A050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31DA48-E8F6-2E47-B2F3-6A67FF5F40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0AF02-313B-0847-9412-7C1D288ED7A7}" type="datetimeFigureOut">
              <a:rPr kumimoji="1" lang="zh-TW" altLang="en-US" smtClean="0"/>
              <a:t>2020/12/21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A7564A-E0EA-B348-ADC5-00C1102234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7A43ACC-10DD-9A4D-977B-72D15D5C4E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F4146-62A1-654C-BA14-31B74122EC6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76363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hyperlink" Target="http://bit.ly/2TtBDfr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hyperlink" Target="http://bit.ly/2TyoMsr" TargetMode="External"/><Relationship Id="rId5" Type="http://schemas.openxmlformats.org/officeDocument/2006/relationships/image" Target="../media/image4.svg"/><Relationship Id="rId10" Type="http://schemas.openxmlformats.org/officeDocument/2006/relationships/hyperlink" Target="http://bit.ly/2Tynxth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9C0200-2891-2B48-8226-8092079C5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1300" y="2115985"/>
            <a:ext cx="10460218" cy="1407286"/>
          </a:xfrm>
        </p:spPr>
        <p:txBody>
          <a:bodyPr>
            <a:noAutofit/>
          </a:bodyPr>
          <a:lstStyle/>
          <a:p>
            <a:r>
              <a:rPr lang="en-US" altLang="zh-TW" sz="7200" b="1" dirty="0">
                <a:latin typeface="HammersmithOne" panose="02010703030501060504" pitchFamily="2" charset="0"/>
                <a:ea typeface="Microsoft JhengHei UI" panose="020B0604030504040204" pitchFamily="34" charset="-120"/>
              </a:rPr>
              <a:t>104</a:t>
            </a:r>
            <a:r>
              <a:rPr lang="zh-TW" altLang="en-US" sz="64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家教提醒助手</a:t>
            </a:r>
            <a:endParaRPr lang="en-US" altLang="zh-TW" sz="64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887272F-5CDF-E244-AE8F-711427F9E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8614" y="4264843"/>
            <a:ext cx="5360589" cy="131777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古君葳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,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Judy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Ku</a:t>
            </a:r>
          </a:p>
          <a:p>
            <a:pPr algn="l">
              <a:lnSpc>
                <a:spcPct val="100000"/>
              </a:lnSpc>
            </a:pP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Software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Developer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@</a:t>
            </a:r>
          </a:p>
          <a:p>
            <a:pPr algn="l">
              <a:lnSpc>
                <a:spcPct val="100000"/>
              </a:lnSpc>
            </a:pP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Podcast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「古古說」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,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follow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me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on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endParaRPr kumimoji="1" lang="en-US" altLang="zh-TW" sz="16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pSp>
        <p:nvGrpSpPr>
          <p:cNvPr id="338" name="群組 337">
            <a:extLst>
              <a:ext uri="{FF2B5EF4-FFF2-40B4-BE49-F238E27FC236}">
                <a16:creationId xmlns:a16="http://schemas.microsoft.com/office/drawing/2014/main" id="{420521A4-3902-F04C-BF93-CF41F98D6C3C}"/>
              </a:ext>
            </a:extLst>
          </p:cNvPr>
          <p:cNvGrpSpPr/>
          <p:nvPr/>
        </p:nvGrpSpPr>
        <p:grpSpPr>
          <a:xfrm>
            <a:off x="-1114607" y="-310087"/>
            <a:ext cx="2229213" cy="2218400"/>
            <a:chOff x="-887720" y="-177565"/>
            <a:chExt cx="1801025" cy="1792289"/>
          </a:xfrm>
        </p:grpSpPr>
        <p:grpSp>
          <p:nvGrpSpPr>
            <p:cNvPr id="339" name="Google Shape;67;p2">
              <a:extLst>
                <a:ext uri="{FF2B5EF4-FFF2-40B4-BE49-F238E27FC236}">
                  <a16:creationId xmlns:a16="http://schemas.microsoft.com/office/drawing/2014/main" id="{9B0B621E-F30B-2A46-A692-BB435D833450}"/>
                </a:ext>
              </a:extLst>
            </p:cNvPr>
            <p:cNvGrpSpPr/>
            <p:nvPr userDrawn="1"/>
          </p:nvGrpSpPr>
          <p:grpSpPr>
            <a:xfrm>
              <a:off x="-887720" y="-177565"/>
              <a:ext cx="1775439" cy="1375944"/>
              <a:chOff x="1891175" y="2586225"/>
              <a:chExt cx="212100" cy="164375"/>
            </a:xfrm>
          </p:grpSpPr>
          <p:sp>
            <p:nvSpPr>
              <p:cNvPr id="358" name="Google Shape;68;p2">
                <a:extLst>
                  <a:ext uri="{FF2B5EF4-FFF2-40B4-BE49-F238E27FC236}">
                    <a16:creationId xmlns:a16="http://schemas.microsoft.com/office/drawing/2014/main" id="{7F42394D-A83E-DA4F-B6DB-A3E7087FD45A}"/>
                  </a:ext>
                </a:extLst>
              </p:cNvPr>
              <p:cNvSpPr/>
              <p:nvPr/>
            </p:nvSpPr>
            <p:spPr>
              <a:xfrm>
                <a:off x="1891175" y="2586225"/>
                <a:ext cx="212100" cy="164375"/>
              </a:xfrm>
              <a:custGeom>
                <a:avLst/>
                <a:gdLst/>
                <a:ahLst/>
                <a:cxnLst/>
                <a:rect l="l" t="t" r="r" b="b"/>
                <a:pathLst>
                  <a:path w="8484" h="6575" extrusionOk="0">
                    <a:moveTo>
                      <a:pt x="5004" y="0"/>
                    </a:moveTo>
                    <a:cubicBezTo>
                      <a:pt x="2188" y="0"/>
                      <a:pt x="0" y="2940"/>
                      <a:pt x="1646" y="5518"/>
                    </a:cubicBezTo>
                    <a:cubicBezTo>
                      <a:pt x="2131" y="6278"/>
                      <a:pt x="3024" y="6575"/>
                      <a:pt x="3970" y="6575"/>
                    </a:cubicBezTo>
                    <a:cubicBezTo>
                      <a:pt x="5066" y="6575"/>
                      <a:pt x="6235" y="6177"/>
                      <a:pt x="6925" y="5638"/>
                    </a:cubicBezTo>
                    <a:cubicBezTo>
                      <a:pt x="8332" y="4547"/>
                      <a:pt x="8483" y="769"/>
                      <a:pt x="6061" y="139"/>
                    </a:cubicBezTo>
                    <a:cubicBezTo>
                      <a:pt x="5703" y="44"/>
                      <a:pt x="5349" y="0"/>
                      <a:pt x="5004" y="0"/>
                    </a:cubicBezTo>
                    <a:close/>
                  </a:path>
                </a:pathLst>
              </a:custGeom>
              <a:solidFill>
                <a:srgbClr val="99DD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69;p2">
                <a:extLst>
                  <a:ext uri="{FF2B5EF4-FFF2-40B4-BE49-F238E27FC236}">
                    <a16:creationId xmlns:a16="http://schemas.microsoft.com/office/drawing/2014/main" id="{751B28DB-5DB9-F449-A6E7-B741023AE3FC}"/>
                  </a:ext>
                </a:extLst>
              </p:cNvPr>
              <p:cNvSpPr/>
              <p:nvPr/>
            </p:nvSpPr>
            <p:spPr>
              <a:xfrm>
                <a:off x="2039375" y="2650525"/>
                <a:ext cx="79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7" extrusionOk="0">
                    <a:moveTo>
                      <a:pt x="212" y="0"/>
                    </a:moveTo>
                    <a:cubicBezTo>
                      <a:pt x="147" y="0"/>
                      <a:pt x="88" y="40"/>
                      <a:pt x="58" y="96"/>
                    </a:cubicBezTo>
                    <a:cubicBezTo>
                      <a:pt x="26" y="146"/>
                      <a:pt x="1" y="216"/>
                      <a:pt x="64" y="253"/>
                    </a:cubicBezTo>
                    <a:cubicBezTo>
                      <a:pt x="77" y="266"/>
                      <a:pt x="95" y="266"/>
                      <a:pt x="114" y="266"/>
                    </a:cubicBezTo>
                    <a:cubicBezTo>
                      <a:pt x="196" y="260"/>
                      <a:pt x="259" y="197"/>
                      <a:pt x="272" y="121"/>
                    </a:cubicBezTo>
                    <a:cubicBezTo>
                      <a:pt x="304" y="71"/>
                      <a:pt x="316" y="26"/>
                      <a:pt x="259" y="7"/>
                    </a:cubicBezTo>
                    <a:cubicBezTo>
                      <a:pt x="244" y="3"/>
                      <a:pt x="228" y="0"/>
                      <a:pt x="212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70;p2">
                <a:extLst>
                  <a:ext uri="{FF2B5EF4-FFF2-40B4-BE49-F238E27FC236}">
                    <a16:creationId xmlns:a16="http://schemas.microsoft.com/office/drawing/2014/main" id="{BFCCCCE2-4075-A84D-A80B-C479EA14F4E5}"/>
                  </a:ext>
                </a:extLst>
              </p:cNvPr>
              <p:cNvSpPr/>
              <p:nvPr/>
            </p:nvSpPr>
            <p:spPr>
              <a:xfrm>
                <a:off x="2050000" y="2649275"/>
                <a:ext cx="124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17" extrusionOk="0">
                    <a:moveTo>
                      <a:pt x="402" y="1"/>
                    </a:moveTo>
                    <a:cubicBezTo>
                      <a:pt x="276" y="7"/>
                      <a:pt x="162" y="64"/>
                      <a:pt x="74" y="152"/>
                    </a:cubicBezTo>
                    <a:cubicBezTo>
                      <a:pt x="0" y="221"/>
                      <a:pt x="19" y="317"/>
                      <a:pt x="90" y="317"/>
                    </a:cubicBezTo>
                    <a:cubicBezTo>
                      <a:pt x="110" y="317"/>
                      <a:pt x="135" y="309"/>
                      <a:pt x="162" y="291"/>
                    </a:cubicBezTo>
                    <a:lnTo>
                      <a:pt x="162" y="291"/>
                    </a:lnTo>
                    <a:cubicBezTo>
                      <a:pt x="143" y="303"/>
                      <a:pt x="238" y="310"/>
                      <a:pt x="251" y="310"/>
                    </a:cubicBezTo>
                    <a:cubicBezTo>
                      <a:pt x="345" y="297"/>
                      <a:pt x="427" y="240"/>
                      <a:pt x="465" y="152"/>
                    </a:cubicBezTo>
                    <a:cubicBezTo>
                      <a:pt x="497" y="95"/>
                      <a:pt x="490" y="1"/>
                      <a:pt x="402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71;p2">
                <a:extLst>
                  <a:ext uri="{FF2B5EF4-FFF2-40B4-BE49-F238E27FC236}">
                    <a16:creationId xmlns:a16="http://schemas.microsoft.com/office/drawing/2014/main" id="{E16262A4-2B1D-6A48-A5ED-30CA7BDA76B1}"/>
                  </a:ext>
                </a:extLst>
              </p:cNvPr>
              <p:cNvSpPr/>
              <p:nvPr/>
            </p:nvSpPr>
            <p:spPr>
              <a:xfrm>
                <a:off x="2056325" y="2663150"/>
                <a:ext cx="7375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9" extrusionOk="0">
                    <a:moveTo>
                      <a:pt x="210" y="0"/>
                    </a:moveTo>
                    <a:cubicBezTo>
                      <a:pt x="117" y="0"/>
                      <a:pt x="51" y="112"/>
                      <a:pt x="23" y="184"/>
                    </a:cubicBezTo>
                    <a:cubicBezTo>
                      <a:pt x="0" y="248"/>
                      <a:pt x="44" y="279"/>
                      <a:pt x="93" y="279"/>
                    </a:cubicBezTo>
                    <a:cubicBezTo>
                      <a:pt x="112" y="279"/>
                      <a:pt x="132" y="274"/>
                      <a:pt x="149" y="266"/>
                    </a:cubicBezTo>
                    <a:cubicBezTo>
                      <a:pt x="206" y="234"/>
                      <a:pt x="294" y="146"/>
                      <a:pt x="269" y="70"/>
                    </a:cubicBezTo>
                    <a:cubicBezTo>
                      <a:pt x="269" y="70"/>
                      <a:pt x="269" y="70"/>
                      <a:pt x="263" y="64"/>
                    </a:cubicBezTo>
                    <a:cubicBezTo>
                      <a:pt x="275" y="39"/>
                      <a:pt x="282" y="20"/>
                      <a:pt x="250" y="7"/>
                    </a:cubicBezTo>
                    <a:cubicBezTo>
                      <a:pt x="236" y="2"/>
                      <a:pt x="223" y="0"/>
                      <a:pt x="210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72;p2">
                <a:extLst>
                  <a:ext uri="{FF2B5EF4-FFF2-40B4-BE49-F238E27FC236}">
                    <a16:creationId xmlns:a16="http://schemas.microsoft.com/office/drawing/2014/main" id="{656492F4-7ACA-0248-A775-D2E2848DFC58}"/>
                  </a:ext>
                </a:extLst>
              </p:cNvPr>
              <p:cNvSpPr/>
              <p:nvPr/>
            </p:nvSpPr>
            <p:spPr>
              <a:xfrm>
                <a:off x="2043475" y="2665175"/>
                <a:ext cx="72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89" extrusionOk="0">
                    <a:moveTo>
                      <a:pt x="195" y="0"/>
                    </a:moveTo>
                    <a:cubicBezTo>
                      <a:pt x="183" y="0"/>
                      <a:pt x="170" y="3"/>
                      <a:pt x="159" y="8"/>
                    </a:cubicBezTo>
                    <a:lnTo>
                      <a:pt x="146" y="14"/>
                    </a:lnTo>
                    <a:cubicBezTo>
                      <a:pt x="95" y="33"/>
                      <a:pt x="1" y="147"/>
                      <a:pt x="83" y="185"/>
                    </a:cubicBezTo>
                    <a:cubicBezTo>
                      <a:pt x="90" y="188"/>
                      <a:pt x="98" y="189"/>
                      <a:pt x="106" y="189"/>
                    </a:cubicBezTo>
                    <a:cubicBezTo>
                      <a:pt x="132" y="189"/>
                      <a:pt x="160" y="175"/>
                      <a:pt x="184" y="166"/>
                    </a:cubicBezTo>
                    <a:cubicBezTo>
                      <a:pt x="215" y="153"/>
                      <a:pt x="291" y="71"/>
                      <a:pt x="247" y="40"/>
                    </a:cubicBezTo>
                    <a:cubicBezTo>
                      <a:pt x="241" y="34"/>
                      <a:pt x="237" y="31"/>
                      <a:pt x="234" y="30"/>
                    </a:cubicBezTo>
                    <a:lnTo>
                      <a:pt x="234" y="30"/>
                    </a:lnTo>
                    <a:cubicBezTo>
                      <a:pt x="232" y="8"/>
                      <a:pt x="215" y="0"/>
                      <a:pt x="195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73;p2">
                <a:extLst>
                  <a:ext uri="{FF2B5EF4-FFF2-40B4-BE49-F238E27FC236}">
                    <a16:creationId xmlns:a16="http://schemas.microsoft.com/office/drawing/2014/main" id="{79A66951-FDF4-FD4C-AB4C-498D31769A33}"/>
                  </a:ext>
                </a:extLst>
              </p:cNvPr>
              <p:cNvSpPr/>
              <p:nvPr/>
            </p:nvSpPr>
            <p:spPr>
              <a:xfrm>
                <a:off x="2052575" y="2616325"/>
                <a:ext cx="6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49" extrusionOk="0">
                    <a:moveTo>
                      <a:pt x="196" y="0"/>
                    </a:moveTo>
                    <a:cubicBezTo>
                      <a:pt x="121" y="0"/>
                      <a:pt x="1" y="84"/>
                      <a:pt x="34" y="183"/>
                    </a:cubicBezTo>
                    <a:cubicBezTo>
                      <a:pt x="34" y="196"/>
                      <a:pt x="40" y="209"/>
                      <a:pt x="47" y="215"/>
                    </a:cubicBezTo>
                    <a:cubicBezTo>
                      <a:pt x="60" y="239"/>
                      <a:pt x="78" y="248"/>
                      <a:pt x="99" y="248"/>
                    </a:cubicBezTo>
                    <a:cubicBezTo>
                      <a:pt x="149" y="248"/>
                      <a:pt x="210" y="192"/>
                      <a:pt x="223" y="152"/>
                    </a:cubicBezTo>
                    <a:cubicBezTo>
                      <a:pt x="236" y="127"/>
                      <a:pt x="242" y="101"/>
                      <a:pt x="249" y="76"/>
                    </a:cubicBezTo>
                    <a:cubicBezTo>
                      <a:pt x="262" y="23"/>
                      <a:pt x="235" y="0"/>
                      <a:pt x="196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74;p2">
                <a:extLst>
                  <a:ext uri="{FF2B5EF4-FFF2-40B4-BE49-F238E27FC236}">
                    <a16:creationId xmlns:a16="http://schemas.microsoft.com/office/drawing/2014/main" id="{3DEDB6F8-7F2E-4C43-A58A-A6021F6F7500}"/>
                  </a:ext>
                </a:extLst>
              </p:cNvPr>
              <p:cNvSpPr/>
              <p:nvPr/>
            </p:nvSpPr>
            <p:spPr>
              <a:xfrm>
                <a:off x="2028975" y="2712825"/>
                <a:ext cx="7500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209" extrusionOk="0">
                    <a:moveTo>
                      <a:pt x="212" y="1"/>
                    </a:moveTo>
                    <a:cubicBezTo>
                      <a:pt x="203" y="1"/>
                      <a:pt x="193" y="2"/>
                      <a:pt x="183" y="7"/>
                    </a:cubicBezTo>
                    <a:cubicBezTo>
                      <a:pt x="127" y="32"/>
                      <a:pt x="1" y="209"/>
                      <a:pt x="133" y="209"/>
                    </a:cubicBezTo>
                    <a:cubicBezTo>
                      <a:pt x="196" y="196"/>
                      <a:pt x="247" y="158"/>
                      <a:pt x="278" y="101"/>
                    </a:cubicBezTo>
                    <a:cubicBezTo>
                      <a:pt x="299" y="49"/>
                      <a:pt x="259" y="1"/>
                      <a:pt x="212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75;p2">
                <a:extLst>
                  <a:ext uri="{FF2B5EF4-FFF2-40B4-BE49-F238E27FC236}">
                    <a16:creationId xmlns:a16="http://schemas.microsoft.com/office/drawing/2014/main" id="{BD8D85EB-3E2B-F14A-9AD6-D44B3C07A1DB}"/>
                  </a:ext>
                </a:extLst>
              </p:cNvPr>
              <p:cNvSpPr/>
              <p:nvPr/>
            </p:nvSpPr>
            <p:spPr>
              <a:xfrm>
                <a:off x="2056825" y="2692200"/>
                <a:ext cx="860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4" extrusionOk="0">
                    <a:moveTo>
                      <a:pt x="250" y="1"/>
                    </a:moveTo>
                    <a:cubicBezTo>
                      <a:pt x="146" y="1"/>
                      <a:pt x="61" y="144"/>
                      <a:pt x="28" y="226"/>
                    </a:cubicBezTo>
                    <a:cubicBezTo>
                      <a:pt x="1" y="292"/>
                      <a:pt x="54" y="343"/>
                      <a:pt x="114" y="343"/>
                    </a:cubicBezTo>
                    <a:cubicBezTo>
                      <a:pt x="123" y="343"/>
                      <a:pt x="133" y="342"/>
                      <a:pt x="142" y="340"/>
                    </a:cubicBezTo>
                    <a:cubicBezTo>
                      <a:pt x="173" y="327"/>
                      <a:pt x="205" y="315"/>
                      <a:pt x="230" y="296"/>
                    </a:cubicBezTo>
                    <a:cubicBezTo>
                      <a:pt x="243" y="289"/>
                      <a:pt x="255" y="277"/>
                      <a:pt x="262" y="264"/>
                    </a:cubicBezTo>
                    <a:cubicBezTo>
                      <a:pt x="287" y="245"/>
                      <a:pt x="306" y="220"/>
                      <a:pt x="318" y="195"/>
                    </a:cubicBezTo>
                    <a:cubicBezTo>
                      <a:pt x="318" y="188"/>
                      <a:pt x="318" y="182"/>
                      <a:pt x="318" y="176"/>
                    </a:cubicBezTo>
                    <a:cubicBezTo>
                      <a:pt x="331" y="157"/>
                      <a:pt x="337" y="138"/>
                      <a:pt x="337" y="113"/>
                    </a:cubicBezTo>
                    <a:cubicBezTo>
                      <a:pt x="337" y="100"/>
                      <a:pt x="337" y="94"/>
                      <a:pt x="337" y="87"/>
                    </a:cubicBezTo>
                    <a:cubicBezTo>
                      <a:pt x="344" y="56"/>
                      <a:pt x="331" y="24"/>
                      <a:pt x="299" y="12"/>
                    </a:cubicBezTo>
                    <a:cubicBezTo>
                      <a:pt x="282" y="4"/>
                      <a:pt x="266" y="1"/>
                      <a:pt x="250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76;p2">
                <a:extLst>
                  <a:ext uri="{FF2B5EF4-FFF2-40B4-BE49-F238E27FC236}">
                    <a16:creationId xmlns:a16="http://schemas.microsoft.com/office/drawing/2014/main" id="{3700DD60-88AF-FF4F-95F4-76DA92069D04}"/>
                  </a:ext>
                </a:extLst>
              </p:cNvPr>
              <p:cNvSpPr/>
              <p:nvPr/>
            </p:nvSpPr>
            <p:spPr>
              <a:xfrm>
                <a:off x="1937200" y="2668200"/>
                <a:ext cx="7450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9" extrusionOk="0">
                    <a:moveTo>
                      <a:pt x="215" y="1"/>
                    </a:moveTo>
                    <a:cubicBezTo>
                      <a:pt x="133" y="7"/>
                      <a:pt x="58" y="57"/>
                      <a:pt x="26" y="139"/>
                    </a:cubicBezTo>
                    <a:cubicBezTo>
                      <a:pt x="1" y="190"/>
                      <a:pt x="1" y="278"/>
                      <a:pt x="83" y="278"/>
                    </a:cubicBezTo>
                    <a:cubicBezTo>
                      <a:pt x="165" y="272"/>
                      <a:pt x="241" y="215"/>
                      <a:pt x="272" y="139"/>
                    </a:cubicBezTo>
                    <a:cubicBezTo>
                      <a:pt x="297" y="89"/>
                      <a:pt x="297" y="1"/>
                      <a:pt x="215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77;p2">
                <a:extLst>
                  <a:ext uri="{FF2B5EF4-FFF2-40B4-BE49-F238E27FC236}">
                    <a16:creationId xmlns:a16="http://schemas.microsoft.com/office/drawing/2014/main" id="{E3FFE8A5-67DF-6745-864A-2A06DEA8AC52}"/>
                  </a:ext>
                </a:extLst>
              </p:cNvPr>
              <p:cNvSpPr/>
              <p:nvPr/>
            </p:nvSpPr>
            <p:spPr>
              <a:xfrm>
                <a:off x="1941250" y="2689950"/>
                <a:ext cx="62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15" extrusionOk="0">
                    <a:moveTo>
                      <a:pt x="118" y="0"/>
                    </a:moveTo>
                    <a:cubicBezTo>
                      <a:pt x="83" y="0"/>
                      <a:pt x="38" y="53"/>
                      <a:pt x="28" y="77"/>
                    </a:cubicBezTo>
                    <a:cubicBezTo>
                      <a:pt x="16" y="102"/>
                      <a:pt x="9" y="133"/>
                      <a:pt x="3" y="165"/>
                    </a:cubicBezTo>
                    <a:cubicBezTo>
                      <a:pt x="0" y="202"/>
                      <a:pt x="18" y="215"/>
                      <a:pt x="43" y="215"/>
                    </a:cubicBezTo>
                    <a:cubicBezTo>
                      <a:pt x="82" y="215"/>
                      <a:pt x="138" y="184"/>
                      <a:pt x="161" y="165"/>
                    </a:cubicBezTo>
                    <a:cubicBezTo>
                      <a:pt x="198" y="127"/>
                      <a:pt x="249" y="39"/>
                      <a:pt x="148" y="20"/>
                    </a:cubicBezTo>
                    <a:cubicBezTo>
                      <a:pt x="140" y="6"/>
                      <a:pt x="130" y="0"/>
                      <a:pt x="118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78;p2">
                <a:extLst>
                  <a:ext uri="{FF2B5EF4-FFF2-40B4-BE49-F238E27FC236}">
                    <a16:creationId xmlns:a16="http://schemas.microsoft.com/office/drawing/2014/main" id="{6C4C1298-C2C3-7D48-9E35-418262242DFC}"/>
                  </a:ext>
                </a:extLst>
              </p:cNvPr>
              <p:cNvSpPr/>
              <p:nvPr/>
            </p:nvSpPr>
            <p:spPr>
              <a:xfrm>
                <a:off x="1966225" y="2673725"/>
                <a:ext cx="85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74" extrusionOk="0">
                    <a:moveTo>
                      <a:pt x="235" y="0"/>
                    </a:moveTo>
                    <a:cubicBezTo>
                      <a:pt x="233" y="0"/>
                      <a:pt x="230" y="0"/>
                      <a:pt x="227" y="0"/>
                    </a:cubicBezTo>
                    <a:cubicBezTo>
                      <a:pt x="127" y="7"/>
                      <a:pt x="0" y="114"/>
                      <a:pt x="7" y="215"/>
                    </a:cubicBezTo>
                    <a:cubicBezTo>
                      <a:pt x="7" y="240"/>
                      <a:pt x="19" y="265"/>
                      <a:pt x="45" y="271"/>
                    </a:cubicBezTo>
                    <a:cubicBezTo>
                      <a:pt x="53" y="273"/>
                      <a:pt x="61" y="274"/>
                      <a:pt x="70" y="274"/>
                    </a:cubicBezTo>
                    <a:cubicBezTo>
                      <a:pt x="93" y="274"/>
                      <a:pt x="114" y="268"/>
                      <a:pt x="133" y="259"/>
                    </a:cubicBezTo>
                    <a:cubicBezTo>
                      <a:pt x="139" y="259"/>
                      <a:pt x="145" y="253"/>
                      <a:pt x="145" y="253"/>
                    </a:cubicBezTo>
                    <a:lnTo>
                      <a:pt x="152" y="253"/>
                    </a:lnTo>
                    <a:cubicBezTo>
                      <a:pt x="157" y="254"/>
                      <a:pt x="163" y="255"/>
                      <a:pt x="168" y="255"/>
                    </a:cubicBezTo>
                    <a:cubicBezTo>
                      <a:pt x="212" y="255"/>
                      <a:pt x="249" y="211"/>
                      <a:pt x="272" y="183"/>
                    </a:cubicBezTo>
                    <a:cubicBezTo>
                      <a:pt x="302" y="122"/>
                      <a:pt x="339" y="0"/>
                      <a:pt x="235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79;p2">
                <a:extLst>
                  <a:ext uri="{FF2B5EF4-FFF2-40B4-BE49-F238E27FC236}">
                    <a16:creationId xmlns:a16="http://schemas.microsoft.com/office/drawing/2014/main" id="{BBABD3A0-3712-114C-95E4-82DAA0631DE5}"/>
                  </a:ext>
                </a:extLst>
              </p:cNvPr>
              <p:cNvSpPr/>
              <p:nvPr/>
            </p:nvSpPr>
            <p:spPr>
              <a:xfrm>
                <a:off x="1952675" y="2668575"/>
                <a:ext cx="79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48" extrusionOk="0">
                    <a:moveTo>
                      <a:pt x="245" y="0"/>
                    </a:moveTo>
                    <a:cubicBezTo>
                      <a:pt x="236" y="0"/>
                      <a:pt x="226" y="2"/>
                      <a:pt x="214" y="4"/>
                    </a:cubicBezTo>
                    <a:cubicBezTo>
                      <a:pt x="151" y="23"/>
                      <a:pt x="0" y="156"/>
                      <a:pt x="82" y="225"/>
                    </a:cubicBezTo>
                    <a:cubicBezTo>
                      <a:pt x="102" y="242"/>
                      <a:pt x="121" y="248"/>
                      <a:pt x="141" y="248"/>
                    </a:cubicBezTo>
                    <a:cubicBezTo>
                      <a:pt x="166" y="248"/>
                      <a:pt x="193" y="239"/>
                      <a:pt x="221" y="232"/>
                    </a:cubicBezTo>
                    <a:cubicBezTo>
                      <a:pt x="246" y="219"/>
                      <a:pt x="296" y="168"/>
                      <a:pt x="278" y="137"/>
                    </a:cubicBezTo>
                    <a:cubicBezTo>
                      <a:pt x="276" y="137"/>
                      <a:pt x="275" y="137"/>
                      <a:pt x="274" y="138"/>
                    </a:cubicBezTo>
                    <a:lnTo>
                      <a:pt x="274" y="138"/>
                    </a:lnTo>
                    <a:cubicBezTo>
                      <a:pt x="300" y="82"/>
                      <a:pt x="315" y="0"/>
                      <a:pt x="245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80;p2">
                <a:extLst>
                  <a:ext uri="{FF2B5EF4-FFF2-40B4-BE49-F238E27FC236}">
                    <a16:creationId xmlns:a16="http://schemas.microsoft.com/office/drawing/2014/main" id="{9A56824A-DF1C-AC46-88BF-C4206E80C8F0}"/>
                  </a:ext>
                </a:extLst>
              </p:cNvPr>
              <p:cNvSpPr/>
              <p:nvPr/>
            </p:nvSpPr>
            <p:spPr>
              <a:xfrm>
                <a:off x="1957875" y="2648400"/>
                <a:ext cx="58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59" extrusionOk="0">
                    <a:moveTo>
                      <a:pt x="192" y="0"/>
                    </a:moveTo>
                    <a:cubicBezTo>
                      <a:pt x="186" y="0"/>
                      <a:pt x="179" y="1"/>
                      <a:pt x="170" y="4"/>
                    </a:cubicBezTo>
                    <a:cubicBezTo>
                      <a:pt x="101" y="29"/>
                      <a:pt x="51" y="74"/>
                      <a:pt x="19" y="137"/>
                    </a:cubicBezTo>
                    <a:cubicBezTo>
                      <a:pt x="0" y="174"/>
                      <a:pt x="0" y="231"/>
                      <a:pt x="44" y="244"/>
                    </a:cubicBezTo>
                    <a:lnTo>
                      <a:pt x="70" y="256"/>
                    </a:lnTo>
                    <a:cubicBezTo>
                      <a:pt x="75" y="258"/>
                      <a:pt x="80" y="259"/>
                      <a:pt x="85" y="259"/>
                    </a:cubicBezTo>
                    <a:cubicBezTo>
                      <a:pt x="117" y="259"/>
                      <a:pt x="148" y="228"/>
                      <a:pt x="164" y="206"/>
                    </a:cubicBezTo>
                    <a:cubicBezTo>
                      <a:pt x="196" y="174"/>
                      <a:pt x="221" y="130"/>
                      <a:pt x="221" y="80"/>
                    </a:cubicBezTo>
                    <a:cubicBezTo>
                      <a:pt x="232" y="42"/>
                      <a:pt x="229" y="0"/>
                      <a:pt x="192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81;p2">
                <a:extLst>
                  <a:ext uri="{FF2B5EF4-FFF2-40B4-BE49-F238E27FC236}">
                    <a16:creationId xmlns:a16="http://schemas.microsoft.com/office/drawing/2014/main" id="{7CF5BBFD-F7E9-F044-896B-8619EB3D49CF}"/>
                  </a:ext>
                </a:extLst>
              </p:cNvPr>
              <p:cNvSpPr/>
              <p:nvPr/>
            </p:nvSpPr>
            <p:spPr>
              <a:xfrm>
                <a:off x="1992175" y="2605350"/>
                <a:ext cx="79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51" extrusionOk="0">
                    <a:moveTo>
                      <a:pt x="253" y="0"/>
                    </a:moveTo>
                    <a:cubicBezTo>
                      <a:pt x="163" y="0"/>
                      <a:pt x="0" y="132"/>
                      <a:pt x="79" y="225"/>
                    </a:cubicBezTo>
                    <a:lnTo>
                      <a:pt x="85" y="231"/>
                    </a:lnTo>
                    <a:cubicBezTo>
                      <a:pt x="96" y="245"/>
                      <a:pt x="113" y="251"/>
                      <a:pt x="131" y="251"/>
                    </a:cubicBezTo>
                    <a:cubicBezTo>
                      <a:pt x="154" y="251"/>
                      <a:pt x="178" y="242"/>
                      <a:pt x="192" y="231"/>
                    </a:cubicBezTo>
                    <a:cubicBezTo>
                      <a:pt x="268" y="200"/>
                      <a:pt x="318" y="118"/>
                      <a:pt x="306" y="36"/>
                    </a:cubicBezTo>
                    <a:cubicBezTo>
                      <a:pt x="299" y="11"/>
                      <a:pt x="279" y="0"/>
                      <a:pt x="253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82;p2">
                <a:extLst>
                  <a:ext uri="{FF2B5EF4-FFF2-40B4-BE49-F238E27FC236}">
                    <a16:creationId xmlns:a16="http://schemas.microsoft.com/office/drawing/2014/main" id="{4C709C95-0501-014F-8BC6-70FFDA4EBD42}"/>
                  </a:ext>
                </a:extLst>
              </p:cNvPr>
              <p:cNvSpPr/>
              <p:nvPr/>
            </p:nvSpPr>
            <p:spPr>
              <a:xfrm>
                <a:off x="1996975" y="2638150"/>
                <a:ext cx="87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348" h="293" extrusionOk="0">
                    <a:moveTo>
                      <a:pt x="224" y="0"/>
                    </a:moveTo>
                    <a:cubicBezTo>
                      <a:pt x="209" y="0"/>
                      <a:pt x="190" y="6"/>
                      <a:pt x="171" y="17"/>
                    </a:cubicBezTo>
                    <a:cubicBezTo>
                      <a:pt x="95" y="67"/>
                      <a:pt x="0" y="181"/>
                      <a:pt x="70" y="269"/>
                    </a:cubicBezTo>
                    <a:cubicBezTo>
                      <a:pt x="83" y="286"/>
                      <a:pt x="101" y="293"/>
                      <a:pt x="120" y="293"/>
                    </a:cubicBezTo>
                    <a:cubicBezTo>
                      <a:pt x="213" y="293"/>
                      <a:pt x="347" y="135"/>
                      <a:pt x="259" y="67"/>
                    </a:cubicBezTo>
                    <a:cubicBezTo>
                      <a:pt x="271" y="22"/>
                      <a:pt x="254" y="0"/>
                      <a:pt x="224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83;p2">
                <a:extLst>
                  <a:ext uri="{FF2B5EF4-FFF2-40B4-BE49-F238E27FC236}">
                    <a16:creationId xmlns:a16="http://schemas.microsoft.com/office/drawing/2014/main" id="{39C35CE4-A404-E449-AD1D-E921A47D5D35}"/>
                  </a:ext>
                </a:extLst>
              </p:cNvPr>
              <p:cNvSpPr/>
              <p:nvPr/>
            </p:nvSpPr>
            <p:spPr>
              <a:xfrm>
                <a:off x="2014150" y="2612450"/>
                <a:ext cx="60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7" extrusionOk="0">
                    <a:moveTo>
                      <a:pt x="182" y="1"/>
                    </a:moveTo>
                    <a:cubicBezTo>
                      <a:pt x="153" y="1"/>
                      <a:pt x="118" y="18"/>
                      <a:pt x="95" y="29"/>
                    </a:cubicBezTo>
                    <a:cubicBezTo>
                      <a:pt x="70" y="48"/>
                      <a:pt x="45" y="67"/>
                      <a:pt x="32" y="99"/>
                    </a:cubicBezTo>
                    <a:cubicBezTo>
                      <a:pt x="26" y="111"/>
                      <a:pt x="26" y="118"/>
                      <a:pt x="20" y="137"/>
                    </a:cubicBezTo>
                    <a:cubicBezTo>
                      <a:pt x="20" y="137"/>
                      <a:pt x="20" y="137"/>
                      <a:pt x="20" y="143"/>
                    </a:cubicBezTo>
                    <a:cubicBezTo>
                      <a:pt x="1" y="168"/>
                      <a:pt x="7" y="206"/>
                      <a:pt x="32" y="225"/>
                    </a:cubicBezTo>
                    <a:cubicBezTo>
                      <a:pt x="39" y="231"/>
                      <a:pt x="45" y="231"/>
                      <a:pt x="51" y="238"/>
                    </a:cubicBezTo>
                    <a:cubicBezTo>
                      <a:pt x="61" y="244"/>
                      <a:pt x="72" y="247"/>
                      <a:pt x="82" y="247"/>
                    </a:cubicBezTo>
                    <a:cubicBezTo>
                      <a:pt x="145" y="247"/>
                      <a:pt x="212" y="148"/>
                      <a:pt x="228" y="105"/>
                    </a:cubicBezTo>
                    <a:cubicBezTo>
                      <a:pt x="240" y="80"/>
                      <a:pt x="234" y="55"/>
                      <a:pt x="228" y="36"/>
                    </a:cubicBezTo>
                    <a:cubicBezTo>
                      <a:pt x="220" y="10"/>
                      <a:pt x="202" y="1"/>
                      <a:pt x="182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84;p2">
                <a:extLst>
                  <a:ext uri="{FF2B5EF4-FFF2-40B4-BE49-F238E27FC236}">
                    <a16:creationId xmlns:a16="http://schemas.microsoft.com/office/drawing/2014/main" id="{42F223AE-9BAE-3143-93C5-811CB7170534}"/>
                  </a:ext>
                </a:extLst>
              </p:cNvPr>
              <p:cNvSpPr/>
              <p:nvPr/>
            </p:nvSpPr>
            <p:spPr>
              <a:xfrm>
                <a:off x="1990500" y="2704625"/>
                <a:ext cx="93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15" extrusionOk="0">
                    <a:moveTo>
                      <a:pt x="240" y="0"/>
                    </a:moveTo>
                    <a:cubicBezTo>
                      <a:pt x="139" y="0"/>
                      <a:pt x="1" y="215"/>
                      <a:pt x="133" y="215"/>
                    </a:cubicBezTo>
                    <a:cubicBezTo>
                      <a:pt x="234" y="215"/>
                      <a:pt x="373" y="0"/>
                      <a:pt x="240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85;p2">
                <a:extLst>
                  <a:ext uri="{FF2B5EF4-FFF2-40B4-BE49-F238E27FC236}">
                    <a16:creationId xmlns:a16="http://schemas.microsoft.com/office/drawing/2014/main" id="{BB720441-E758-5F44-820D-A2E2926E8AC0}"/>
                  </a:ext>
                </a:extLst>
              </p:cNvPr>
              <p:cNvSpPr/>
              <p:nvPr/>
            </p:nvSpPr>
            <p:spPr>
              <a:xfrm>
                <a:off x="1986125" y="2724650"/>
                <a:ext cx="772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93" extrusionOk="0">
                    <a:moveTo>
                      <a:pt x="195" y="0"/>
                    </a:moveTo>
                    <a:cubicBezTo>
                      <a:pt x="150" y="0"/>
                      <a:pt x="100" y="45"/>
                      <a:pt x="75" y="76"/>
                    </a:cubicBezTo>
                    <a:lnTo>
                      <a:pt x="56" y="114"/>
                    </a:lnTo>
                    <a:cubicBezTo>
                      <a:pt x="0" y="185"/>
                      <a:pt x="14" y="293"/>
                      <a:pt x="90" y="293"/>
                    </a:cubicBezTo>
                    <a:cubicBezTo>
                      <a:pt x="109" y="293"/>
                      <a:pt x="131" y="286"/>
                      <a:pt x="157" y="272"/>
                    </a:cubicBezTo>
                    <a:cubicBezTo>
                      <a:pt x="226" y="246"/>
                      <a:pt x="277" y="190"/>
                      <a:pt x="296" y="114"/>
                    </a:cubicBezTo>
                    <a:cubicBezTo>
                      <a:pt x="308" y="57"/>
                      <a:pt x="289" y="13"/>
                      <a:pt x="226" y="7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86;p2">
                <a:extLst>
                  <a:ext uri="{FF2B5EF4-FFF2-40B4-BE49-F238E27FC236}">
                    <a16:creationId xmlns:a16="http://schemas.microsoft.com/office/drawing/2014/main" id="{5C898AF1-3F46-4545-BCD6-D6F47BAB445C}"/>
                  </a:ext>
                </a:extLst>
              </p:cNvPr>
              <p:cNvSpPr/>
              <p:nvPr/>
            </p:nvSpPr>
            <p:spPr>
              <a:xfrm>
                <a:off x="1997925" y="2729700"/>
                <a:ext cx="107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34" extrusionOk="0">
                    <a:moveTo>
                      <a:pt x="310" y="1"/>
                    </a:moveTo>
                    <a:cubicBezTo>
                      <a:pt x="287" y="1"/>
                      <a:pt x="262" y="7"/>
                      <a:pt x="233" y="19"/>
                    </a:cubicBezTo>
                    <a:cubicBezTo>
                      <a:pt x="196" y="38"/>
                      <a:pt x="164" y="57"/>
                      <a:pt x="133" y="89"/>
                    </a:cubicBezTo>
                    <a:cubicBezTo>
                      <a:pt x="82" y="139"/>
                      <a:pt x="0" y="328"/>
                      <a:pt x="126" y="328"/>
                    </a:cubicBezTo>
                    <a:cubicBezTo>
                      <a:pt x="138" y="332"/>
                      <a:pt x="150" y="334"/>
                      <a:pt x="162" y="334"/>
                    </a:cubicBezTo>
                    <a:cubicBezTo>
                      <a:pt x="254" y="334"/>
                      <a:pt x="351" y="237"/>
                      <a:pt x="385" y="164"/>
                    </a:cubicBezTo>
                    <a:cubicBezTo>
                      <a:pt x="429" y="71"/>
                      <a:pt x="389" y="1"/>
                      <a:pt x="310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0" name="Google Shape;262;p2">
              <a:extLst>
                <a:ext uri="{FF2B5EF4-FFF2-40B4-BE49-F238E27FC236}">
                  <a16:creationId xmlns:a16="http://schemas.microsoft.com/office/drawing/2014/main" id="{0CB308E9-89E3-2E49-970B-9EFD3D4BA7A9}"/>
                </a:ext>
              </a:extLst>
            </p:cNvPr>
            <p:cNvGrpSpPr/>
            <p:nvPr userDrawn="1"/>
          </p:nvGrpSpPr>
          <p:grpSpPr>
            <a:xfrm>
              <a:off x="-515082" y="954284"/>
              <a:ext cx="850820" cy="660440"/>
              <a:chOff x="1145300" y="2753225"/>
              <a:chExt cx="173375" cy="134575"/>
            </a:xfrm>
          </p:grpSpPr>
          <p:sp>
            <p:nvSpPr>
              <p:cNvPr id="342" name="Google Shape;263;p2">
                <a:extLst>
                  <a:ext uri="{FF2B5EF4-FFF2-40B4-BE49-F238E27FC236}">
                    <a16:creationId xmlns:a16="http://schemas.microsoft.com/office/drawing/2014/main" id="{C62EA3E1-DAD3-D247-B81D-D954998EDCFC}"/>
                  </a:ext>
                </a:extLst>
              </p:cNvPr>
              <p:cNvSpPr/>
              <p:nvPr/>
            </p:nvSpPr>
            <p:spPr>
              <a:xfrm>
                <a:off x="1145300" y="2753225"/>
                <a:ext cx="173375" cy="134575"/>
              </a:xfrm>
              <a:custGeom>
                <a:avLst/>
                <a:gdLst/>
                <a:ahLst/>
                <a:cxnLst/>
                <a:rect l="l" t="t" r="r" b="b"/>
                <a:pathLst>
                  <a:path w="6935" h="5383" extrusionOk="0">
                    <a:moveTo>
                      <a:pt x="3921" y="1"/>
                    </a:moveTo>
                    <a:cubicBezTo>
                      <a:pt x="3730" y="1"/>
                      <a:pt x="3544" y="15"/>
                      <a:pt x="3371" y="43"/>
                    </a:cubicBezTo>
                    <a:cubicBezTo>
                      <a:pt x="520" y="514"/>
                      <a:pt x="0" y="5383"/>
                      <a:pt x="2910" y="5383"/>
                    </a:cubicBezTo>
                    <a:cubicBezTo>
                      <a:pt x="3038" y="5383"/>
                      <a:pt x="3173" y="5373"/>
                      <a:pt x="3314" y="5354"/>
                    </a:cubicBezTo>
                    <a:cubicBezTo>
                      <a:pt x="5005" y="5114"/>
                      <a:pt x="6935" y="2932"/>
                      <a:pt x="6184" y="1178"/>
                    </a:cubicBezTo>
                    <a:cubicBezTo>
                      <a:pt x="5820" y="326"/>
                      <a:pt x="4814" y="1"/>
                      <a:pt x="3921" y="1"/>
                    </a:cubicBezTo>
                    <a:close/>
                  </a:path>
                </a:pathLst>
              </a:custGeom>
              <a:solidFill>
                <a:srgbClr val="FF8E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264;p2">
                <a:extLst>
                  <a:ext uri="{FF2B5EF4-FFF2-40B4-BE49-F238E27FC236}">
                    <a16:creationId xmlns:a16="http://schemas.microsoft.com/office/drawing/2014/main" id="{245D2D9B-988D-6B40-A468-6D13F6ED2056}"/>
                  </a:ext>
                </a:extLst>
              </p:cNvPr>
              <p:cNvSpPr/>
              <p:nvPr/>
            </p:nvSpPr>
            <p:spPr>
              <a:xfrm>
                <a:off x="1252425" y="2768250"/>
                <a:ext cx="159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554" extrusionOk="0">
                    <a:moveTo>
                      <a:pt x="421" y="1"/>
                    </a:moveTo>
                    <a:cubicBezTo>
                      <a:pt x="279" y="1"/>
                      <a:pt x="107" y="176"/>
                      <a:pt x="58" y="275"/>
                    </a:cubicBezTo>
                    <a:cubicBezTo>
                      <a:pt x="26" y="344"/>
                      <a:pt x="1" y="451"/>
                      <a:pt x="64" y="514"/>
                    </a:cubicBezTo>
                    <a:cubicBezTo>
                      <a:pt x="92" y="543"/>
                      <a:pt x="129" y="553"/>
                      <a:pt x="166" y="553"/>
                    </a:cubicBezTo>
                    <a:cubicBezTo>
                      <a:pt x="212" y="553"/>
                      <a:pt x="259" y="538"/>
                      <a:pt x="297" y="521"/>
                    </a:cubicBezTo>
                    <a:cubicBezTo>
                      <a:pt x="329" y="502"/>
                      <a:pt x="360" y="483"/>
                      <a:pt x="392" y="464"/>
                    </a:cubicBezTo>
                    <a:cubicBezTo>
                      <a:pt x="480" y="401"/>
                      <a:pt x="638" y="218"/>
                      <a:pt x="568" y="104"/>
                    </a:cubicBezTo>
                    <a:cubicBezTo>
                      <a:pt x="562" y="85"/>
                      <a:pt x="549" y="67"/>
                      <a:pt x="531" y="48"/>
                    </a:cubicBezTo>
                    <a:cubicBezTo>
                      <a:pt x="499" y="14"/>
                      <a:pt x="461" y="1"/>
                      <a:pt x="421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265;p2">
                <a:extLst>
                  <a:ext uri="{FF2B5EF4-FFF2-40B4-BE49-F238E27FC236}">
                    <a16:creationId xmlns:a16="http://schemas.microsoft.com/office/drawing/2014/main" id="{4072144B-6241-B74C-9A88-55A8376C85F2}"/>
                  </a:ext>
                </a:extLst>
              </p:cNvPr>
              <p:cNvSpPr/>
              <p:nvPr/>
            </p:nvSpPr>
            <p:spPr>
              <a:xfrm>
                <a:off x="1267400" y="2775425"/>
                <a:ext cx="8700" cy="8225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29" extrusionOk="0">
                    <a:moveTo>
                      <a:pt x="253" y="0"/>
                    </a:moveTo>
                    <a:cubicBezTo>
                      <a:pt x="159" y="13"/>
                      <a:pt x="70" y="70"/>
                      <a:pt x="32" y="164"/>
                    </a:cubicBezTo>
                    <a:cubicBezTo>
                      <a:pt x="1" y="227"/>
                      <a:pt x="1" y="328"/>
                      <a:pt x="96" y="328"/>
                    </a:cubicBezTo>
                    <a:cubicBezTo>
                      <a:pt x="196" y="322"/>
                      <a:pt x="278" y="259"/>
                      <a:pt x="323" y="164"/>
                    </a:cubicBezTo>
                    <a:cubicBezTo>
                      <a:pt x="348" y="101"/>
                      <a:pt x="348" y="0"/>
                      <a:pt x="253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266;p2">
                <a:extLst>
                  <a:ext uri="{FF2B5EF4-FFF2-40B4-BE49-F238E27FC236}">
                    <a16:creationId xmlns:a16="http://schemas.microsoft.com/office/drawing/2014/main" id="{EBBE94CD-542C-994C-AB91-8C8177922B1C}"/>
                  </a:ext>
                </a:extLst>
              </p:cNvPr>
              <p:cNvSpPr/>
              <p:nvPr/>
            </p:nvSpPr>
            <p:spPr>
              <a:xfrm>
                <a:off x="1261100" y="2790075"/>
                <a:ext cx="837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91" extrusionOk="0">
                    <a:moveTo>
                      <a:pt x="237" y="1"/>
                    </a:moveTo>
                    <a:cubicBezTo>
                      <a:pt x="197" y="1"/>
                      <a:pt x="152" y="21"/>
                      <a:pt x="127" y="39"/>
                    </a:cubicBezTo>
                    <a:lnTo>
                      <a:pt x="108" y="58"/>
                    </a:lnTo>
                    <a:cubicBezTo>
                      <a:pt x="57" y="95"/>
                      <a:pt x="1" y="165"/>
                      <a:pt x="20" y="234"/>
                    </a:cubicBezTo>
                    <a:cubicBezTo>
                      <a:pt x="26" y="234"/>
                      <a:pt x="26" y="240"/>
                      <a:pt x="26" y="247"/>
                    </a:cubicBezTo>
                    <a:cubicBezTo>
                      <a:pt x="37" y="279"/>
                      <a:pt x="62" y="290"/>
                      <a:pt x="91" y="290"/>
                    </a:cubicBezTo>
                    <a:cubicBezTo>
                      <a:pt x="130" y="290"/>
                      <a:pt x="177" y="269"/>
                      <a:pt x="202" y="247"/>
                    </a:cubicBezTo>
                    <a:lnTo>
                      <a:pt x="240" y="215"/>
                    </a:lnTo>
                    <a:cubicBezTo>
                      <a:pt x="284" y="190"/>
                      <a:pt x="335" y="127"/>
                      <a:pt x="316" y="76"/>
                    </a:cubicBezTo>
                    <a:cubicBezTo>
                      <a:pt x="316" y="64"/>
                      <a:pt x="303" y="58"/>
                      <a:pt x="303" y="45"/>
                    </a:cubicBezTo>
                    <a:cubicBezTo>
                      <a:pt x="292" y="12"/>
                      <a:pt x="266" y="1"/>
                      <a:pt x="237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267;p2">
                <a:extLst>
                  <a:ext uri="{FF2B5EF4-FFF2-40B4-BE49-F238E27FC236}">
                    <a16:creationId xmlns:a16="http://schemas.microsoft.com/office/drawing/2014/main" id="{D851E9F7-19C9-104E-8A29-AA19FC3E1C02}"/>
                  </a:ext>
                </a:extLst>
              </p:cNvPr>
              <p:cNvSpPr/>
              <p:nvPr/>
            </p:nvSpPr>
            <p:spPr>
              <a:xfrm>
                <a:off x="1250225" y="2787100"/>
                <a:ext cx="64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56" h="269" extrusionOk="0">
                    <a:moveTo>
                      <a:pt x="202" y="0"/>
                    </a:moveTo>
                    <a:cubicBezTo>
                      <a:pt x="153" y="0"/>
                      <a:pt x="75" y="48"/>
                      <a:pt x="45" y="82"/>
                    </a:cubicBezTo>
                    <a:cubicBezTo>
                      <a:pt x="7" y="120"/>
                      <a:pt x="0" y="183"/>
                      <a:pt x="19" y="233"/>
                    </a:cubicBezTo>
                    <a:cubicBezTo>
                      <a:pt x="32" y="258"/>
                      <a:pt x="50" y="268"/>
                      <a:pt x="70" y="268"/>
                    </a:cubicBezTo>
                    <a:cubicBezTo>
                      <a:pt x="131" y="268"/>
                      <a:pt x="213" y="175"/>
                      <a:pt x="228" y="132"/>
                    </a:cubicBezTo>
                    <a:cubicBezTo>
                      <a:pt x="234" y="113"/>
                      <a:pt x="240" y="101"/>
                      <a:pt x="240" y="82"/>
                    </a:cubicBezTo>
                    <a:cubicBezTo>
                      <a:pt x="255" y="21"/>
                      <a:pt x="235" y="0"/>
                      <a:pt x="202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268;p2">
                <a:extLst>
                  <a:ext uri="{FF2B5EF4-FFF2-40B4-BE49-F238E27FC236}">
                    <a16:creationId xmlns:a16="http://schemas.microsoft.com/office/drawing/2014/main" id="{3456AAD2-BC6C-A147-B017-5194F804D822}"/>
                  </a:ext>
                </a:extLst>
              </p:cNvPr>
              <p:cNvSpPr/>
              <p:nvPr/>
            </p:nvSpPr>
            <p:spPr>
              <a:xfrm>
                <a:off x="1207325" y="2798150"/>
                <a:ext cx="712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72" extrusionOk="0">
                    <a:moveTo>
                      <a:pt x="221" y="1"/>
                    </a:moveTo>
                    <a:cubicBezTo>
                      <a:pt x="154" y="1"/>
                      <a:pt x="46" y="101"/>
                      <a:pt x="32" y="138"/>
                    </a:cubicBezTo>
                    <a:cubicBezTo>
                      <a:pt x="7" y="189"/>
                      <a:pt x="1" y="245"/>
                      <a:pt x="58" y="264"/>
                    </a:cubicBezTo>
                    <a:cubicBezTo>
                      <a:pt x="68" y="269"/>
                      <a:pt x="79" y="272"/>
                      <a:pt x="90" y="272"/>
                    </a:cubicBezTo>
                    <a:cubicBezTo>
                      <a:pt x="133" y="272"/>
                      <a:pt x="180" y="238"/>
                      <a:pt x="215" y="208"/>
                    </a:cubicBezTo>
                    <a:cubicBezTo>
                      <a:pt x="260" y="170"/>
                      <a:pt x="285" y="107"/>
                      <a:pt x="272" y="50"/>
                    </a:cubicBezTo>
                    <a:cubicBezTo>
                      <a:pt x="265" y="14"/>
                      <a:pt x="246" y="1"/>
                      <a:pt x="221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269;p2">
                <a:extLst>
                  <a:ext uri="{FF2B5EF4-FFF2-40B4-BE49-F238E27FC236}">
                    <a16:creationId xmlns:a16="http://schemas.microsoft.com/office/drawing/2014/main" id="{C4FDB1F7-F57B-FE48-94D8-4964FD1F8EBD}"/>
                  </a:ext>
                </a:extLst>
              </p:cNvPr>
              <p:cNvSpPr/>
              <p:nvPr/>
            </p:nvSpPr>
            <p:spPr>
              <a:xfrm>
                <a:off x="1216275" y="2827200"/>
                <a:ext cx="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75" extrusionOk="0">
                    <a:moveTo>
                      <a:pt x="215" y="1"/>
                    </a:moveTo>
                    <a:cubicBezTo>
                      <a:pt x="141" y="1"/>
                      <a:pt x="62" y="90"/>
                      <a:pt x="40" y="143"/>
                    </a:cubicBezTo>
                    <a:cubicBezTo>
                      <a:pt x="1" y="222"/>
                      <a:pt x="39" y="275"/>
                      <a:pt x="104" y="275"/>
                    </a:cubicBezTo>
                    <a:cubicBezTo>
                      <a:pt x="121" y="275"/>
                      <a:pt x="140" y="271"/>
                      <a:pt x="160" y="263"/>
                    </a:cubicBezTo>
                    <a:lnTo>
                      <a:pt x="185" y="250"/>
                    </a:lnTo>
                    <a:cubicBezTo>
                      <a:pt x="261" y="225"/>
                      <a:pt x="375" y="80"/>
                      <a:pt x="274" y="17"/>
                    </a:cubicBezTo>
                    <a:lnTo>
                      <a:pt x="255" y="11"/>
                    </a:lnTo>
                    <a:cubicBezTo>
                      <a:pt x="242" y="4"/>
                      <a:pt x="229" y="1"/>
                      <a:pt x="215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270;p2">
                <a:extLst>
                  <a:ext uri="{FF2B5EF4-FFF2-40B4-BE49-F238E27FC236}">
                    <a16:creationId xmlns:a16="http://schemas.microsoft.com/office/drawing/2014/main" id="{FCB19417-B3E9-AA46-B112-E8B22CF39D45}"/>
                  </a:ext>
                </a:extLst>
              </p:cNvPr>
              <p:cNvSpPr/>
              <p:nvPr/>
            </p:nvSpPr>
            <p:spPr>
              <a:xfrm>
                <a:off x="1228150" y="2817825"/>
                <a:ext cx="80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91" extrusionOk="0">
                    <a:moveTo>
                      <a:pt x="202" y="1"/>
                    </a:moveTo>
                    <a:cubicBezTo>
                      <a:pt x="120" y="1"/>
                      <a:pt x="0" y="190"/>
                      <a:pt x="114" y="190"/>
                    </a:cubicBezTo>
                    <a:cubicBezTo>
                      <a:pt x="202" y="190"/>
                      <a:pt x="322" y="1"/>
                      <a:pt x="202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271;p2">
                <a:extLst>
                  <a:ext uri="{FF2B5EF4-FFF2-40B4-BE49-F238E27FC236}">
                    <a16:creationId xmlns:a16="http://schemas.microsoft.com/office/drawing/2014/main" id="{CEF069B7-C4CA-F64F-B2DF-83BEEBC4B4CA}"/>
                  </a:ext>
                </a:extLst>
              </p:cNvPr>
              <p:cNvSpPr/>
              <p:nvPr/>
            </p:nvSpPr>
            <p:spPr>
              <a:xfrm>
                <a:off x="1187450" y="2849675"/>
                <a:ext cx="94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79" h="295" extrusionOk="0">
                    <a:moveTo>
                      <a:pt x="271" y="0"/>
                    </a:moveTo>
                    <a:cubicBezTo>
                      <a:pt x="167" y="0"/>
                      <a:pt x="1" y="171"/>
                      <a:pt x="90" y="259"/>
                    </a:cubicBezTo>
                    <a:lnTo>
                      <a:pt x="96" y="272"/>
                    </a:lnTo>
                    <a:cubicBezTo>
                      <a:pt x="114" y="288"/>
                      <a:pt x="134" y="294"/>
                      <a:pt x="156" y="294"/>
                    </a:cubicBezTo>
                    <a:cubicBezTo>
                      <a:pt x="256" y="294"/>
                      <a:pt x="378" y="147"/>
                      <a:pt x="342" y="64"/>
                    </a:cubicBezTo>
                    <a:cubicBezTo>
                      <a:pt x="342" y="58"/>
                      <a:pt x="342" y="51"/>
                      <a:pt x="336" y="45"/>
                    </a:cubicBezTo>
                    <a:cubicBezTo>
                      <a:pt x="323" y="13"/>
                      <a:pt x="299" y="0"/>
                      <a:pt x="271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272;p2">
                <a:extLst>
                  <a:ext uri="{FF2B5EF4-FFF2-40B4-BE49-F238E27FC236}">
                    <a16:creationId xmlns:a16="http://schemas.microsoft.com/office/drawing/2014/main" id="{4E1F5639-3401-3D41-8DBD-5F8AB8A60644}"/>
                  </a:ext>
                </a:extLst>
              </p:cNvPr>
              <p:cNvSpPr/>
              <p:nvPr/>
            </p:nvSpPr>
            <p:spPr>
              <a:xfrm>
                <a:off x="1198825" y="2870525"/>
                <a:ext cx="7275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2" extrusionOk="0">
                    <a:moveTo>
                      <a:pt x="208" y="1"/>
                    </a:moveTo>
                    <a:cubicBezTo>
                      <a:pt x="181" y="1"/>
                      <a:pt x="150" y="14"/>
                      <a:pt x="127" y="31"/>
                    </a:cubicBezTo>
                    <a:cubicBezTo>
                      <a:pt x="108" y="37"/>
                      <a:pt x="89" y="50"/>
                      <a:pt x="76" y="62"/>
                    </a:cubicBezTo>
                    <a:cubicBezTo>
                      <a:pt x="26" y="100"/>
                      <a:pt x="0" y="163"/>
                      <a:pt x="7" y="226"/>
                    </a:cubicBezTo>
                    <a:cubicBezTo>
                      <a:pt x="11" y="253"/>
                      <a:pt x="38" y="261"/>
                      <a:pt x="64" y="261"/>
                    </a:cubicBezTo>
                    <a:cubicBezTo>
                      <a:pt x="75" y="261"/>
                      <a:pt x="86" y="260"/>
                      <a:pt x="95" y="258"/>
                    </a:cubicBezTo>
                    <a:cubicBezTo>
                      <a:pt x="127" y="245"/>
                      <a:pt x="152" y="233"/>
                      <a:pt x="177" y="214"/>
                    </a:cubicBezTo>
                    <a:cubicBezTo>
                      <a:pt x="227" y="176"/>
                      <a:pt x="291" y="107"/>
                      <a:pt x="265" y="37"/>
                    </a:cubicBezTo>
                    <a:cubicBezTo>
                      <a:pt x="254" y="11"/>
                      <a:pt x="232" y="1"/>
                      <a:pt x="20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273;p2">
                <a:extLst>
                  <a:ext uri="{FF2B5EF4-FFF2-40B4-BE49-F238E27FC236}">
                    <a16:creationId xmlns:a16="http://schemas.microsoft.com/office/drawing/2014/main" id="{B4BD5B61-21C2-1B4A-910A-C5B58B200199}"/>
                  </a:ext>
                </a:extLst>
              </p:cNvPr>
              <p:cNvSpPr/>
              <p:nvPr/>
            </p:nvSpPr>
            <p:spPr>
              <a:xfrm>
                <a:off x="1224675" y="2861050"/>
                <a:ext cx="9175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28" extrusionOk="0">
                    <a:moveTo>
                      <a:pt x="255" y="1"/>
                    </a:moveTo>
                    <a:cubicBezTo>
                      <a:pt x="241" y="1"/>
                      <a:pt x="228" y="3"/>
                      <a:pt x="215" y="6"/>
                    </a:cubicBezTo>
                    <a:cubicBezTo>
                      <a:pt x="139" y="31"/>
                      <a:pt x="70" y="88"/>
                      <a:pt x="32" y="164"/>
                    </a:cubicBezTo>
                    <a:cubicBezTo>
                      <a:pt x="13" y="214"/>
                      <a:pt x="1" y="296"/>
                      <a:pt x="64" y="322"/>
                    </a:cubicBezTo>
                    <a:cubicBezTo>
                      <a:pt x="76" y="326"/>
                      <a:pt x="88" y="328"/>
                      <a:pt x="100" y="328"/>
                    </a:cubicBezTo>
                    <a:cubicBezTo>
                      <a:pt x="158" y="328"/>
                      <a:pt x="217" y="282"/>
                      <a:pt x="259" y="246"/>
                    </a:cubicBezTo>
                    <a:lnTo>
                      <a:pt x="310" y="202"/>
                    </a:lnTo>
                    <a:cubicBezTo>
                      <a:pt x="335" y="189"/>
                      <a:pt x="367" y="151"/>
                      <a:pt x="354" y="126"/>
                    </a:cubicBezTo>
                    <a:cubicBezTo>
                      <a:pt x="348" y="101"/>
                      <a:pt x="341" y="76"/>
                      <a:pt x="335" y="50"/>
                    </a:cubicBezTo>
                    <a:cubicBezTo>
                      <a:pt x="326" y="14"/>
                      <a:pt x="291" y="1"/>
                      <a:pt x="255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274;p2">
                <a:extLst>
                  <a:ext uri="{FF2B5EF4-FFF2-40B4-BE49-F238E27FC236}">
                    <a16:creationId xmlns:a16="http://schemas.microsoft.com/office/drawing/2014/main" id="{BAE08170-B0BE-944D-A12B-373253889E25}"/>
                  </a:ext>
                </a:extLst>
              </p:cNvPr>
              <p:cNvSpPr/>
              <p:nvPr/>
            </p:nvSpPr>
            <p:spPr>
              <a:xfrm>
                <a:off x="1207975" y="2849400"/>
                <a:ext cx="7575" cy="6450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8" extrusionOk="0">
                    <a:moveTo>
                      <a:pt x="211" y="0"/>
                    </a:moveTo>
                    <a:cubicBezTo>
                      <a:pt x="181" y="0"/>
                      <a:pt x="146" y="10"/>
                      <a:pt x="114" y="31"/>
                    </a:cubicBezTo>
                    <a:cubicBezTo>
                      <a:pt x="76" y="56"/>
                      <a:pt x="44" y="94"/>
                      <a:pt x="25" y="138"/>
                    </a:cubicBezTo>
                    <a:cubicBezTo>
                      <a:pt x="0" y="195"/>
                      <a:pt x="6" y="251"/>
                      <a:pt x="70" y="258"/>
                    </a:cubicBezTo>
                    <a:cubicBezTo>
                      <a:pt x="107" y="258"/>
                      <a:pt x="145" y="245"/>
                      <a:pt x="177" y="226"/>
                    </a:cubicBezTo>
                    <a:cubicBezTo>
                      <a:pt x="196" y="220"/>
                      <a:pt x="215" y="201"/>
                      <a:pt x="234" y="182"/>
                    </a:cubicBezTo>
                    <a:cubicBezTo>
                      <a:pt x="259" y="157"/>
                      <a:pt x="278" y="119"/>
                      <a:pt x="290" y="81"/>
                    </a:cubicBezTo>
                    <a:cubicBezTo>
                      <a:pt x="302" y="29"/>
                      <a:pt x="264" y="0"/>
                      <a:pt x="211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275;p2">
                <a:extLst>
                  <a:ext uri="{FF2B5EF4-FFF2-40B4-BE49-F238E27FC236}">
                    <a16:creationId xmlns:a16="http://schemas.microsoft.com/office/drawing/2014/main" id="{D19B1983-D995-3A43-BF3A-A18EA752E7ED}"/>
                  </a:ext>
                </a:extLst>
              </p:cNvPr>
              <p:cNvSpPr/>
              <p:nvPr/>
            </p:nvSpPr>
            <p:spPr>
              <a:xfrm>
                <a:off x="1246225" y="2854100"/>
                <a:ext cx="93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52" extrusionOk="0">
                    <a:moveTo>
                      <a:pt x="198" y="0"/>
                    </a:moveTo>
                    <a:cubicBezTo>
                      <a:pt x="123" y="7"/>
                      <a:pt x="60" y="57"/>
                      <a:pt x="28" y="127"/>
                    </a:cubicBezTo>
                    <a:cubicBezTo>
                      <a:pt x="0" y="182"/>
                      <a:pt x="16" y="251"/>
                      <a:pt x="75" y="251"/>
                    </a:cubicBezTo>
                    <a:cubicBezTo>
                      <a:pt x="84" y="251"/>
                      <a:pt x="93" y="250"/>
                      <a:pt x="104" y="246"/>
                    </a:cubicBezTo>
                    <a:lnTo>
                      <a:pt x="123" y="246"/>
                    </a:lnTo>
                    <a:cubicBezTo>
                      <a:pt x="205" y="221"/>
                      <a:pt x="375" y="7"/>
                      <a:pt x="217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276;p2">
                <a:extLst>
                  <a:ext uri="{FF2B5EF4-FFF2-40B4-BE49-F238E27FC236}">
                    <a16:creationId xmlns:a16="http://schemas.microsoft.com/office/drawing/2014/main" id="{5B095E96-1403-9E48-916A-87490CBCF37A}"/>
                  </a:ext>
                </a:extLst>
              </p:cNvPr>
              <p:cNvSpPr/>
              <p:nvPr/>
            </p:nvSpPr>
            <p:spPr>
              <a:xfrm>
                <a:off x="1230125" y="2849525"/>
                <a:ext cx="797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9" extrusionOk="0">
                    <a:moveTo>
                      <a:pt x="249" y="1"/>
                    </a:moveTo>
                    <a:lnTo>
                      <a:pt x="268" y="26"/>
                    </a:lnTo>
                    <a:lnTo>
                      <a:pt x="268" y="32"/>
                    </a:lnTo>
                    <a:cubicBezTo>
                      <a:pt x="237" y="22"/>
                      <a:pt x="208" y="17"/>
                      <a:pt x="183" y="17"/>
                    </a:cubicBezTo>
                    <a:cubicBezTo>
                      <a:pt x="127" y="17"/>
                      <a:pt x="84" y="41"/>
                      <a:pt x="54" y="89"/>
                    </a:cubicBezTo>
                    <a:cubicBezTo>
                      <a:pt x="35" y="108"/>
                      <a:pt x="22" y="139"/>
                      <a:pt x="16" y="164"/>
                    </a:cubicBezTo>
                    <a:cubicBezTo>
                      <a:pt x="1" y="238"/>
                      <a:pt x="42" y="269"/>
                      <a:pt x="92" y="269"/>
                    </a:cubicBezTo>
                    <a:cubicBezTo>
                      <a:pt x="124" y="269"/>
                      <a:pt x="159" y="256"/>
                      <a:pt x="186" y="234"/>
                    </a:cubicBezTo>
                    <a:cubicBezTo>
                      <a:pt x="212" y="215"/>
                      <a:pt x="237" y="196"/>
                      <a:pt x="249" y="171"/>
                    </a:cubicBezTo>
                    <a:cubicBezTo>
                      <a:pt x="281" y="120"/>
                      <a:pt x="319" y="38"/>
                      <a:pt x="249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277;p2">
                <a:extLst>
                  <a:ext uri="{FF2B5EF4-FFF2-40B4-BE49-F238E27FC236}">
                    <a16:creationId xmlns:a16="http://schemas.microsoft.com/office/drawing/2014/main" id="{1C1F5EE6-F397-1E45-9783-EDE6764285BC}"/>
                  </a:ext>
                </a:extLst>
              </p:cNvPr>
              <p:cNvSpPr/>
              <p:nvPr/>
            </p:nvSpPr>
            <p:spPr>
              <a:xfrm>
                <a:off x="1235550" y="2865600"/>
                <a:ext cx="11700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79" extrusionOk="0">
                    <a:moveTo>
                      <a:pt x="297" y="1"/>
                    </a:moveTo>
                    <a:cubicBezTo>
                      <a:pt x="178" y="1"/>
                      <a:pt x="1" y="278"/>
                      <a:pt x="165" y="278"/>
                    </a:cubicBezTo>
                    <a:cubicBezTo>
                      <a:pt x="291" y="278"/>
                      <a:pt x="468" y="1"/>
                      <a:pt x="297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278;p2">
                <a:extLst>
                  <a:ext uri="{FF2B5EF4-FFF2-40B4-BE49-F238E27FC236}">
                    <a16:creationId xmlns:a16="http://schemas.microsoft.com/office/drawing/2014/main" id="{02B1B27E-C462-F04A-9EA4-414C3389E359}"/>
                  </a:ext>
                </a:extLst>
              </p:cNvPr>
              <p:cNvSpPr/>
              <p:nvPr/>
            </p:nvSpPr>
            <p:spPr>
              <a:xfrm>
                <a:off x="1277650" y="2828875"/>
                <a:ext cx="9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60" extrusionOk="0">
                    <a:moveTo>
                      <a:pt x="278" y="0"/>
                    </a:moveTo>
                    <a:cubicBezTo>
                      <a:pt x="171" y="13"/>
                      <a:pt x="77" y="82"/>
                      <a:pt x="32" y="177"/>
                    </a:cubicBezTo>
                    <a:cubicBezTo>
                      <a:pt x="1" y="246"/>
                      <a:pt x="1" y="360"/>
                      <a:pt x="102" y="360"/>
                    </a:cubicBezTo>
                    <a:cubicBezTo>
                      <a:pt x="209" y="347"/>
                      <a:pt x="304" y="278"/>
                      <a:pt x="348" y="183"/>
                    </a:cubicBezTo>
                    <a:cubicBezTo>
                      <a:pt x="379" y="114"/>
                      <a:pt x="379" y="0"/>
                      <a:pt x="278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41" name="Google Shape;279;p2">
              <a:extLst>
                <a:ext uri="{FF2B5EF4-FFF2-40B4-BE49-F238E27FC236}">
                  <a16:creationId xmlns:a16="http://schemas.microsoft.com/office/drawing/2014/main" id="{16F398B5-B546-AF4C-B075-EAC9A8E6B32F}"/>
                </a:ext>
              </a:extLst>
            </p:cNvPr>
            <p:cNvSpPr/>
            <p:nvPr userDrawn="1"/>
          </p:nvSpPr>
          <p:spPr>
            <a:xfrm rot="-5165632">
              <a:off x="403962" y="-14401"/>
              <a:ext cx="546029" cy="472657"/>
            </a:xfrm>
            <a:custGeom>
              <a:avLst/>
              <a:gdLst/>
              <a:ahLst/>
              <a:cxnLst/>
              <a:rect l="l" t="t" r="r" b="b"/>
              <a:pathLst>
                <a:path w="5961" h="5160" extrusionOk="0">
                  <a:moveTo>
                    <a:pt x="3539" y="215"/>
                  </a:moveTo>
                  <a:cubicBezTo>
                    <a:pt x="3842" y="303"/>
                    <a:pt x="4996" y="2883"/>
                    <a:pt x="5721" y="4712"/>
                  </a:cubicBezTo>
                  <a:cubicBezTo>
                    <a:pt x="5721" y="4724"/>
                    <a:pt x="5727" y="4731"/>
                    <a:pt x="5683" y="4762"/>
                  </a:cubicBezTo>
                  <a:cubicBezTo>
                    <a:pt x="5489" y="4895"/>
                    <a:pt x="4965" y="4952"/>
                    <a:pt x="4313" y="4952"/>
                  </a:cubicBezTo>
                  <a:cubicBezTo>
                    <a:pt x="2829" y="4952"/>
                    <a:pt x="685" y="4655"/>
                    <a:pt x="291" y="4283"/>
                  </a:cubicBezTo>
                  <a:cubicBezTo>
                    <a:pt x="228" y="4220"/>
                    <a:pt x="247" y="4195"/>
                    <a:pt x="259" y="4176"/>
                  </a:cubicBezTo>
                  <a:cubicBezTo>
                    <a:pt x="1060" y="2839"/>
                    <a:pt x="3242" y="272"/>
                    <a:pt x="3539" y="215"/>
                  </a:cubicBezTo>
                  <a:close/>
                  <a:moveTo>
                    <a:pt x="3545" y="0"/>
                  </a:moveTo>
                  <a:cubicBezTo>
                    <a:pt x="3091" y="7"/>
                    <a:pt x="726" y="2984"/>
                    <a:pt x="76" y="4068"/>
                  </a:cubicBezTo>
                  <a:cubicBezTo>
                    <a:pt x="1" y="4188"/>
                    <a:pt x="32" y="4346"/>
                    <a:pt x="146" y="4434"/>
                  </a:cubicBezTo>
                  <a:cubicBezTo>
                    <a:pt x="587" y="4850"/>
                    <a:pt x="2719" y="5160"/>
                    <a:pt x="4258" y="5160"/>
                  </a:cubicBezTo>
                  <a:cubicBezTo>
                    <a:pt x="4983" y="5160"/>
                    <a:pt x="5570" y="5096"/>
                    <a:pt x="5803" y="4939"/>
                  </a:cubicBezTo>
                  <a:cubicBezTo>
                    <a:pt x="5910" y="4882"/>
                    <a:pt x="5961" y="4750"/>
                    <a:pt x="5917" y="4636"/>
                  </a:cubicBezTo>
                  <a:cubicBezTo>
                    <a:pt x="5488" y="3551"/>
                    <a:pt x="4043" y="0"/>
                    <a:pt x="35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97" name="群組 496">
            <a:extLst>
              <a:ext uri="{FF2B5EF4-FFF2-40B4-BE49-F238E27FC236}">
                <a16:creationId xmlns:a16="http://schemas.microsoft.com/office/drawing/2014/main" id="{0AF967F4-5430-2445-845B-FB0F44BD735C}"/>
              </a:ext>
            </a:extLst>
          </p:cNvPr>
          <p:cNvGrpSpPr/>
          <p:nvPr/>
        </p:nvGrpSpPr>
        <p:grpSpPr>
          <a:xfrm>
            <a:off x="9793357" y="4719564"/>
            <a:ext cx="3226994" cy="3226569"/>
            <a:chOff x="7253904" y="3556144"/>
            <a:chExt cx="2594760" cy="2594418"/>
          </a:xfrm>
        </p:grpSpPr>
        <p:sp>
          <p:nvSpPr>
            <p:cNvPr id="498" name="Google Shape;87;p2">
              <a:extLst>
                <a:ext uri="{FF2B5EF4-FFF2-40B4-BE49-F238E27FC236}">
                  <a16:creationId xmlns:a16="http://schemas.microsoft.com/office/drawing/2014/main" id="{820C239C-E3CB-8F48-BA2E-DD292159A033}"/>
                </a:ext>
              </a:extLst>
            </p:cNvPr>
            <p:cNvSpPr/>
            <p:nvPr/>
          </p:nvSpPr>
          <p:spPr>
            <a:xfrm>
              <a:off x="7253904" y="3556144"/>
              <a:ext cx="2594760" cy="2594418"/>
            </a:xfrm>
            <a:custGeom>
              <a:avLst/>
              <a:gdLst/>
              <a:ahLst/>
              <a:cxnLst/>
              <a:rect l="l" t="t" r="r" b="b"/>
              <a:pathLst>
                <a:path w="53068" h="53061" extrusionOk="0">
                  <a:moveTo>
                    <a:pt x="52910" y="0"/>
                  </a:moveTo>
                  <a:cubicBezTo>
                    <a:pt x="52317" y="631"/>
                    <a:pt x="51301" y="1577"/>
                    <a:pt x="50317" y="2485"/>
                  </a:cubicBezTo>
                  <a:cubicBezTo>
                    <a:pt x="49554" y="3204"/>
                    <a:pt x="48829" y="3879"/>
                    <a:pt x="48362" y="4352"/>
                  </a:cubicBezTo>
                  <a:cubicBezTo>
                    <a:pt x="44679" y="8098"/>
                    <a:pt x="41727" y="11163"/>
                    <a:pt x="39072" y="14001"/>
                  </a:cubicBezTo>
                  <a:cubicBezTo>
                    <a:pt x="37048" y="16158"/>
                    <a:pt x="34922" y="18284"/>
                    <a:pt x="32866" y="20346"/>
                  </a:cubicBezTo>
                  <a:cubicBezTo>
                    <a:pt x="29561" y="23651"/>
                    <a:pt x="26143" y="27076"/>
                    <a:pt x="23065" y="30715"/>
                  </a:cubicBezTo>
                  <a:cubicBezTo>
                    <a:pt x="19167" y="35319"/>
                    <a:pt x="15352" y="38542"/>
                    <a:pt x="11662" y="41657"/>
                  </a:cubicBezTo>
                  <a:cubicBezTo>
                    <a:pt x="7884" y="44849"/>
                    <a:pt x="3974" y="48147"/>
                    <a:pt x="0" y="52922"/>
                  </a:cubicBezTo>
                  <a:lnTo>
                    <a:pt x="158" y="53060"/>
                  </a:lnTo>
                  <a:cubicBezTo>
                    <a:pt x="4125" y="48299"/>
                    <a:pt x="8023" y="45006"/>
                    <a:pt x="11794" y="41821"/>
                  </a:cubicBezTo>
                  <a:cubicBezTo>
                    <a:pt x="15497" y="38699"/>
                    <a:pt x="19319" y="35477"/>
                    <a:pt x="23229" y="30854"/>
                  </a:cubicBezTo>
                  <a:cubicBezTo>
                    <a:pt x="26300" y="27221"/>
                    <a:pt x="29713" y="23802"/>
                    <a:pt x="33017" y="20498"/>
                  </a:cubicBezTo>
                  <a:cubicBezTo>
                    <a:pt x="35073" y="18435"/>
                    <a:pt x="37199" y="16310"/>
                    <a:pt x="39223" y="14147"/>
                  </a:cubicBezTo>
                  <a:cubicBezTo>
                    <a:pt x="41885" y="11315"/>
                    <a:pt x="44837" y="8243"/>
                    <a:pt x="48520" y="4503"/>
                  </a:cubicBezTo>
                  <a:cubicBezTo>
                    <a:pt x="48974" y="4037"/>
                    <a:pt x="49699" y="3362"/>
                    <a:pt x="50469" y="2643"/>
                  </a:cubicBezTo>
                  <a:cubicBezTo>
                    <a:pt x="51453" y="1728"/>
                    <a:pt x="52468" y="782"/>
                    <a:pt x="53067" y="139"/>
                  </a:cubicBezTo>
                  <a:lnTo>
                    <a:pt x="5291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99" name="Google Shape;88;p2">
              <a:extLst>
                <a:ext uri="{FF2B5EF4-FFF2-40B4-BE49-F238E27FC236}">
                  <a16:creationId xmlns:a16="http://schemas.microsoft.com/office/drawing/2014/main" id="{E523D090-FF0D-B243-896D-EFE769A608A9}"/>
                </a:ext>
              </a:extLst>
            </p:cNvPr>
            <p:cNvGrpSpPr/>
            <p:nvPr userDrawn="1"/>
          </p:nvGrpSpPr>
          <p:grpSpPr>
            <a:xfrm>
              <a:off x="8403146" y="4546770"/>
              <a:ext cx="975853" cy="955187"/>
              <a:chOff x="2112850" y="2786000"/>
              <a:chExt cx="582000" cy="569675"/>
            </a:xfrm>
          </p:grpSpPr>
          <p:sp>
            <p:nvSpPr>
              <p:cNvPr id="501" name="Google Shape;89;p2">
                <a:extLst>
                  <a:ext uri="{FF2B5EF4-FFF2-40B4-BE49-F238E27FC236}">
                    <a16:creationId xmlns:a16="http://schemas.microsoft.com/office/drawing/2014/main" id="{1B7B31EE-4415-4C48-83B3-C4429D64211C}"/>
                  </a:ext>
                </a:extLst>
              </p:cNvPr>
              <p:cNvSpPr/>
              <p:nvPr/>
            </p:nvSpPr>
            <p:spPr>
              <a:xfrm>
                <a:off x="2112850" y="2786000"/>
                <a:ext cx="582000" cy="569675"/>
              </a:xfrm>
              <a:custGeom>
                <a:avLst/>
                <a:gdLst/>
                <a:ahLst/>
                <a:cxnLst/>
                <a:rect l="l" t="t" r="r" b="b"/>
                <a:pathLst>
                  <a:path w="23280" h="22787" extrusionOk="0">
                    <a:moveTo>
                      <a:pt x="12716" y="1"/>
                    </a:moveTo>
                    <a:cubicBezTo>
                      <a:pt x="4968" y="1"/>
                      <a:pt x="1" y="5943"/>
                      <a:pt x="1" y="12393"/>
                    </a:cubicBezTo>
                    <a:cubicBezTo>
                      <a:pt x="1" y="16543"/>
                      <a:pt x="2871" y="20214"/>
                      <a:pt x="6560" y="21860"/>
                    </a:cubicBezTo>
                    <a:cubicBezTo>
                      <a:pt x="7970" y="22489"/>
                      <a:pt x="9473" y="22787"/>
                      <a:pt x="10974" y="22787"/>
                    </a:cubicBezTo>
                    <a:cubicBezTo>
                      <a:pt x="13757" y="22787"/>
                      <a:pt x="16531" y="21763"/>
                      <a:pt x="18682" y="19936"/>
                    </a:cubicBezTo>
                    <a:cubicBezTo>
                      <a:pt x="22233" y="16921"/>
                      <a:pt x="23280" y="12223"/>
                      <a:pt x="21829" y="7865"/>
                    </a:cubicBezTo>
                    <a:cubicBezTo>
                      <a:pt x="20669" y="4383"/>
                      <a:pt x="17723" y="347"/>
                      <a:pt x="13952" y="50"/>
                    </a:cubicBezTo>
                    <a:cubicBezTo>
                      <a:pt x="13533" y="17"/>
                      <a:pt x="13120" y="1"/>
                      <a:pt x="12716" y="1"/>
                    </a:cubicBezTo>
                    <a:close/>
                  </a:path>
                </a:pathLst>
              </a:custGeom>
              <a:solidFill>
                <a:srgbClr val="FFCB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90;p2">
                <a:extLst>
                  <a:ext uri="{FF2B5EF4-FFF2-40B4-BE49-F238E27FC236}">
                    <a16:creationId xmlns:a16="http://schemas.microsoft.com/office/drawing/2014/main" id="{87DC6F1F-4FD3-5E45-B87D-9249260C6686}"/>
                  </a:ext>
                </a:extLst>
              </p:cNvPr>
              <p:cNvSpPr/>
              <p:nvPr/>
            </p:nvSpPr>
            <p:spPr>
              <a:xfrm>
                <a:off x="2514625" y="2867375"/>
                <a:ext cx="1482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26" extrusionOk="0">
                    <a:moveTo>
                      <a:pt x="387" y="1"/>
                    </a:moveTo>
                    <a:cubicBezTo>
                      <a:pt x="367" y="1"/>
                      <a:pt x="347" y="4"/>
                      <a:pt x="328" y="12"/>
                    </a:cubicBezTo>
                    <a:cubicBezTo>
                      <a:pt x="170" y="43"/>
                      <a:pt x="6" y="220"/>
                      <a:pt x="6" y="384"/>
                    </a:cubicBezTo>
                    <a:cubicBezTo>
                      <a:pt x="0" y="453"/>
                      <a:pt x="51" y="516"/>
                      <a:pt x="126" y="516"/>
                    </a:cubicBezTo>
                    <a:cubicBezTo>
                      <a:pt x="143" y="523"/>
                      <a:pt x="160" y="525"/>
                      <a:pt x="178" y="525"/>
                    </a:cubicBezTo>
                    <a:cubicBezTo>
                      <a:pt x="267" y="525"/>
                      <a:pt x="365" y="454"/>
                      <a:pt x="423" y="397"/>
                    </a:cubicBezTo>
                    <a:cubicBezTo>
                      <a:pt x="511" y="315"/>
                      <a:pt x="593" y="169"/>
                      <a:pt x="505" y="50"/>
                    </a:cubicBezTo>
                    <a:cubicBezTo>
                      <a:pt x="474" y="19"/>
                      <a:pt x="431" y="1"/>
                      <a:pt x="387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91;p2">
                <a:extLst>
                  <a:ext uri="{FF2B5EF4-FFF2-40B4-BE49-F238E27FC236}">
                    <a16:creationId xmlns:a16="http://schemas.microsoft.com/office/drawing/2014/main" id="{63DBABB4-52E4-6C41-B6D3-4AC80A8E5CEE}"/>
                  </a:ext>
                </a:extLst>
              </p:cNvPr>
              <p:cNvSpPr/>
              <p:nvPr/>
            </p:nvSpPr>
            <p:spPr>
              <a:xfrm>
                <a:off x="2542850" y="2880250"/>
                <a:ext cx="191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764" h="512" extrusionOk="0">
                    <a:moveTo>
                      <a:pt x="520" y="1"/>
                    </a:moveTo>
                    <a:cubicBezTo>
                      <a:pt x="445" y="1"/>
                      <a:pt x="374" y="28"/>
                      <a:pt x="315" y="77"/>
                    </a:cubicBezTo>
                    <a:lnTo>
                      <a:pt x="290" y="83"/>
                    </a:lnTo>
                    <a:cubicBezTo>
                      <a:pt x="214" y="109"/>
                      <a:pt x="0" y="304"/>
                      <a:pt x="151" y="373"/>
                    </a:cubicBezTo>
                    <a:lnTo>
                      <a:pt x="158" y="373"/>
                    </a:lnTo>
                    <a:cubicBezTo>
                      <a:pt x="170" y="405"/>
                      <a:pt x="189" y="430"/>
                      <a:pt x="214" y="449"/>
                    </a:cubicBezTo>
                    <a:cubicBezTo>
                      <a:pt x="227" y="468"/>
                      <a:pt x="246" y="474"/>
                      <a:pt x="265" y="487"/>
                    </a:cubicBezTo>
                    <a:cubicBezTo>
                      <a:pt x="252" y="482"/>
                      <a:pt x="246" y="480"/>
                      <a:pt x="245" y="480"/>
                    </a:cubicBezTo>
                    <a:lnTo>
                      <a:pt x="245" y="480"/>
                    </a:lnTo>
                    <a:cubicBezTo>
                      <a:pt x="242" y="480"/>
                      <a:pt x="278" y="495"/>
                      <a:pt x="296" y="500"/>
                    </a:cubicBezTo>
                    <a:cubicBezTo>
                      <a:pt x="315" y="508"/>
                      <a:pt x="335" y="512"/>
                      <a:pt x="355" y="512"/>
                    </a:cubicBezTo>
                    <a:cubicBezTo>
                      <a:pt x="457" y="512"/>
                      <a:pt x="571" y="416"/>
                      <a:pt x="618" y="342"/>
                    </a:cubicBezTo>
                    <a:cubicBezTo>
                      <a:pt x="669" y="279"/>
                      <a:pt x="763" y="52"/>
                      <a:pt x="612" y="14"/>
                    </a:cubicBezTo>
                    <a:cubicBezTo>
                      <a:pt x="581" y="5"/>
                      <a:pt x="550" y="1"/>
                      <a:pt x="520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92;p2">
                <a:extLst>
                  <a:ext uri="{FF2B5EF4-FFF2-40B4-BE49-F238E27FC236}">
                    <a16:creationId xmlns:a16="http://schemas.microsoft.com/office/drawing/2014/main" id="{5384FA64-1524-984B-BFDF-53B3FF0A7F44}"/>
                  </a:ext>
                </a:extLst>
              </p:cNvPr>
              <p:cNvSpPr/>
              <p:nvPr/>
            </p:nvSpPr>
            <p:spPr>
              <a:xfrm>
                <a:off x="2533825" y="2913250"/>
                <a:ext cx="136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61" extrusionOk="0">
                    <a:moveTo>
                      <a:pt x="385" y="0"/>
                    </a:moveTo>
                    <a:cubicBezTo>
                      <a:pt x="217" y="0"/>
                      <a:pt x="1" y="205"/>
                      <a:pt x="58" y="378"/>
                    </a:cubicBezTo>
                    <a:lnTo>
                      <a:pt x="65" y="391"/>
                    </a:lnTo>
                    <a:cubicBezTo>
                      <a:pt x="82" y="431"/>
                      <a:pt x="120" y="461"/>
                      <a:pt x="165" y="461"/>
                    </a:cubicBezTo>
                    <a:cubicBezTo>
                      <a:pt x="170" y="461"/>
                      <a:pt x="174" y="460"/>
                      <a:pt x="178" y="460"/>
                    </a:cubicBezTo>
                    <a:cubicBezTo>
                      <a:pt x="222" y="460"/>
                      <a:pt x="273" y="447"/>
                      <a:pt x="317" y="428"/>
                    </a:cubicBezTo>
                    <a:cubicBezTo>
                      <a:pt x="418" y="378"/>
                      <a:pt x="493" y="283"/>
                      <a:pt x="531" y="176"/>
                    </a:cubicBezTo>
                    <a:cubicBezTo>
                      <a:pt x="544" y="126"/>
                      <a:pt x="531" y="69"/>
                      <a:pt x="493" y="37"/>
                    </a:cubicBezTo>
                    <a:cubicBezTo>
                      <a:pt x="487" y="31"/>
                      <a:pt x="481" y="31"/>
                      <a:pt x="475" y="25"/>
                    </a:cubicBezTo>
                    <a:cubicBezTo>
                      <a:pt x="462" y="18"/>
                      <a:pt x="443" y="12"/>
                      <a:pt x="430" y="6"/>
                    </a:cubicBezTo>
                    <a:cubicBezTo>
                      <a:pt x="416" y="2"/>
                      <a:pt x="401" y="0"/>
                      <a:pt x="385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93;p2">
                <a:extLst>
                  <a:ext uri="{FF2B5EF4-FFF2-40B4-BE49-F238E27FC236}">
                    <a16:creationId xmlns:a16="http://schemas.microsoft.com/office/drawing/2014/main" id="{49DF7B24-E0AC-3943-BE7A-21E4636197B0}"/>
                  </a:ext>
                </a:extLst>
              </p:cNvPr>
              <p:cNvSpPr/>
              <p:nvPr/>
            </p:nvSpPr>
            <p:spPr>
              <a:xfrm>
                <a:off x="2526050" y="2899950"/>
                <a:ext cx="9250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290" extrusionOk="0">
                    <a:moveTo>
                      <a:pt x="211" y="0"/>
                    </a:moveTo>
                    <a:cubicBezTo>
                      <a:pt x="134" y="0"/>
                      <a:pt x="56" y="87"/>
                      <a:pt x="29" y="147"/>
                    </a:cubicBezTo>
                    <a:cubicBezTo>
                      <a:pt x="1" y="203"/>
                      <a:pt x="18" y="290"/>
                      <a:pt x="89" y="290"/>
                    </a:cubicBezTo>
                    <a:cubicBezTo>
                      <a:pt x="97" y="290"/>
                      <a:pt x="107" y="288"/>
                      <a:pt x="117" y="286"/>
                    </a:cubicBezTo>
                    <a:cubicBezTo>
                      <a:pt x="161" y="273"/>
                      <a:pt x="199" y="254"/>
                      <a:pt x="237" y="235"/>
                    </a:cubicBezTo>
                    <a:cubicBezTo>
                      <a:pt x="243" y="222"/>
                      <a:pt x="256" y="216"/>
                      <a:pt x="262" y="204"/>
                    </a:cubicBezTo>
                    <a:cubicBezTo>
                      <a:pt x="262" y="204"/>
                      <a:pt x="275" y="204"/>
                      <a:pt x="294" y="191"/>
                    </a:cubicBezTo>
                    <a:cubicBezTo>
                      <a:pt x="313" y="178"/>
                      <a:pt x="369" y="128"/>
                      <a:pt x="338" y="103"/>
                    </a:cubicBezTo>
                    <a:cubicBezTo>
                      <a:pt x="331" y="84"/>
                      <a:pt x="319" y="65"/>
                      <a:pt x="306" y="46"/>
                    </a:cubicBezTo>
                    <a:cubicBezTo>
                      <a:pt x="287" y="27"/>
                      <a:pt x="268" y="21"/>
                      <a:pt x="249" y="8"/>
                    </a:cubicBezTo>
                    <a:cubicBezTo>
                      <a:pt x="237" y="3"/>
                      <a:pt x="224" y="0"/>
                      <a:pt x="211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94;p2">
                <a:extLst>
                  <a:ext uri="{FF2B5EF4-FFF2-40B4-BE49-F238E27FC236}">
                    <a16:creationId xmlns:a16="http://schemas.microsoft.com/office/drawing/2014/main" id="{58525D32-D0E0-D54C-A00E-B982E39A09E3}"/>
                  </a:ext>
                </a:extLst>
              </p:cNvPr>
              <p:cNvSpPr/>
              <p:nvPr/>
            </p:nvSpPr>
            <p:spPr>
              <a:xfrm>
                <a:off x="2562075" y="2902500"/>
                <a:ext cx="9650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228" extrusionOk="0">
                    <a:moveTo>
                      <a:pt x="246" y="1"/>
                    </a:moveTo>
                    <a:cubicBezTo>
                      <a:pt x="146" y="1"/>
                      <a:pt x="0" y="228"/>
                      <a:pt x="139" y="228"/>
                    </a:cubicBezTo>
                    <a:cubicBezTo>
                      <a:pt x="240" y="228"/>
                      <a:pt x="385" y="1"/>
                      <a:pt x="246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95;p2">
                <a:extLst>
                  <a:ext uri="{FF2B5EF4-FFF2-40B4-BE49-F238E27FC236}">
                    <a16:creationId xmlns:a16="http://schemas.microsoft.com/office/drawing/2014/main" id="{2BF4EA33-E338-8C49-8989-CB6195742C6C}"/>
                  </a:ext>
                </a:extLst>
              </p:cNvPr>
              <p:cNvSpPr/>
              <p:nvPr/>
            </p:nvSpPr>
            <p:spPr>
              <a:xfrm>
                <a:off x="2566500" y="2926875"/>
                <a:ext cx="727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00" extrusionOk="0">
                    <a:moveTo>
                      <a:pt x="106" y="0"/>
                    </a:moveTo>
                    <a:cubicBezTo>
                      <a:pt x="68" y="0"/>
                      <a:pt x="20" y="58"/>
                      <a:pt x="32" y="92"/>
                    </a:cubicBezTo>
                    <a:cubicBezTo>
                      <a:pt x="32" y="110"/>
                      <a:pt x="32" y="123"/>
                      <a:pt x="38" y="136"/>
                    </a:cubicBezTo>
                    <a:cubicBezTo>
                      <a:pt x="32" y="148"/>
                      <a:pt x="25" y="161"/>
                      <a:pt x="19" y="173"/>
                    </a:cubicBezTo>
                    <a:cubicBezTo>
                      <a:pt x="0" y="205"/>
                      <a:pt x="0" y="249"/>
                      <a:pt x="19" y="281"/>
                    </a:cubicBezTo>
                    <a:cubicBezTo>
                      <a:pt x="32" y="293"/>
                      <a:pt x="51" y="300"/>
                      <a:pt x="69" y="300"/>
                    </a:cubicBezTo>
                    <a:cubicBezTo>
                      <a:pt x="164" y="293"/>
                      <a:pt x="290" y="186"/>
                      <a:pt x="259" y="85"/>
                    </a:cubicBezTo>
                    <a:cubicBezTo>
                      <a:pt x="252" y="66"/>
                      <a:pt x="240" y="54"/>
                      <a:pt x="227" y="35"/>
                    </a:cubicBezTo>
                    <a:cubicBezTo>
                      <a:pt x="220" y="23"/>
                      <a:pt x="205" y="21"/>
                      <a:pt x="191" y="21"/>
                    </a:cubicBezTo>
                    <a:cubicBezTo>
                      <a:pt x="181" y="21"/>
                      <a:pt x="172" y="22"/>
                      <a:pt x="164" y="22"/>
                    </a:cubicBezTo>
                    <a:cubicBezTo>
                      <a:pt x="145" y="22"/>
                      <a:pt x="133" y="16"/>
                      <a:pt x="120" y="3"/>
                    </a:cubicBezTo>
                    <a:cubicBezTo>
                      <a:pt x="115" y="1"/>
                      <a:pt x="111" y="0"/>
                      <a:pt x="106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96;p2">
                <a:extLst>
                  <a:ext uri="{FF2B5EF4-FFF2-40B4-BE49-F238E27FC236}">
                    <a16:creationId xmlns:a16="http://schemas.microsoft.com/office/drawing/2014/main" id="{E8F8B1C5-3C92-F542-82B9-9C525758FDE1}"/>
                  </a:ext>
                </a:extLst>
              </p:cNvPr>
              <p:cNvSpPr/>
              <p:nvPr/>
            </p:nvSpPr>
            <p:spPr>
              <a:xfrm>
                <a:off x="2509400" y="2927425"/>
                <a:ext cx="91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09" extrusionOk="0">
                    <a:moveTo>
                      <a:pt x="234" y="0"/>
                    </a:moveTo>
                    <a:cubicBezTo>
                      <a:pt x="140" y="0"/>
                      <a:pt x="1" y="208"/>
                      <a:pt x="133" y="208"/>
                    </a:cubicBezTo>
                    <a:cubicBezTo>
                      <a:pt x="228" y="208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97;p2">
                <a:extLst>
                  <a:ext uri="{FF2B5EF4-FFF2-40B4-BE49-F238E27FC236}">
                    <a16:creationId xmlns:a16="http://schemas.microsoft.com/office/drawing/2014/main" id="{457B425B-43D1-5749-B41F-F145EE41EAC7}"/>
                  </a:ext>
                </a:extLst>
              </p:cNvPr>
              <p:cNvSpPr/>
              <p:nvPr/>
            </p:nvSpPr>
            <p:spPr>
              <a:xfrm>
                <a:off x="2490500" y="2899600"/>
                <a:ext cx="800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82" extrusionOk="0">
                    <a:moveTo>
                      <a:pt x="227" y="1"/>
                    </a:moveTo>
                    <a:cubicBezTo>
                      <a:pt x="203" y="1"/>
                      <a:pt x="178" y="7"/>
                      <a:pt x="158" y="16"/>
                    </a:cubicBezTo>
                    <a:cubicBezTo>
                      <a:pt x="82" y="54"/>
                      <a:pt x="0" y="148"/>
                      <a:pt x="19" y="243"/>
                    </a:cubicBezTo>
                    <a:cubicBezTo>
                      <a:pt x="44" y="325"/>
                      <a:pt x="114" y="350"/>
                      <a:pt x="177" y="375"/>
                    </a:cubicBezTo>
                    <a:cubicBezTo>
                      <a:pt x="186" y="379"/>
                      <a:pt x="195" y="381"/>
                      <a:pt x="204" y="381"/>
                    </a:cubicBezTo>
                    <a:cubicBezTo>
                      <a:pt x="264" y="381"/>
                      <a:pt x="319" y="298"/>
                      <a:pt x="303" y="249"/>
                    </a:cubicBezTo>
                    <a:cubicBezTo>
                      <a:pt x="297" y="192"/>
                      <a:pt x="297" y="129"/>
                      <a:pt x="309" y="72"/>
                    </a:cubicBezTo>
                    <a:cubicBezTo>
                      <a:pt x="309" y="20"/>
                      <a:pt x="270" y="1"/>
                      <a:pt x="227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98;p2">
                <a:extLst>
                  <a:ext uri="{FF2B5EF4-FFF2-40B4-BE49-F238E27FC236}">
                    <a16:creationId xmlns:a16="http://schemas.microsoft.com/office/drawing/2014/main" id="{9B81E52C-7B53-3443-BC41-5F84C6D3EC91}"/>
                  </a:ext>
                </a:extLst>
              </p:cNvPr>
              <p:cNvSpPr/>
              <p:nvPr/>
            </p:nvSpPr>
            <p:spPr>
              <a:xfrm>
                <a:off x="2497900" y="2833725"/>
                <a:ext cx="85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78" extrusionOk="0">
                    <a:moveTo>
                      <a:pt x="254" y="1"/>
                    </a:moveTo>
                    <a:cubicBezTo>
                      <a:pt x="212" y="1"/>
                      <a:pt x="166" y="19"/>
                      <a:pt x="139" y="40"/>
                    </a:cubicBezTo>
                    <a:cubicBezTo>
                      <a:pt x="89" y="77"/>
                      <a:pt x="1" y="178"/>
                      <a:pt x="64" y="241"/>
                    </a:cubicBezTo>
                    <a:lnTo>
                      <a:pt x="64" y="248"/>
                    </a:lnTo>
                    <a:cubicBezTo>
                      <a:pt x="70" y="270"/>
                      <a:pt x="83" y="278"/>
                      <a:pt x="98" y="278"/>
                    </a:cubicBezTo>
                    <a:cubicBezTo>
                      <a:pt x="114" y="278"/>
                      <a:pt x="133" y="270"/>
                      <a:pt x="152" y="260"/>
                    </a:cubicBezTo>
                    <a:cubicBezTo>
                      <a:pt x="234" y="248"/>
                      <a:pt x="303" y="197"/>
                      <a:pt x="335" y="122"/>
                    </a:cubicBezTo>
                    <a:cubicBezTo>
                      <a:pt x="341" y="109"/>
                      <a:pt x="341" y="103"/>
                      <a:pt x="341" y="90"/>
                    </a:cubicBezTo>
                    <a:cubicBezTo>
                      <a:pt x="341" y="23"/>
                      <a:pt x="301" y="1"/>
                      <a:pt x="254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99;p2">
                <a:extLst>
                  <a:ext uri="{FF2B5EF4-FFF2-40B4-BE49-F238E27FC236}">
                    <a16:creationId xmlns:a16="http://schemas.microsoft.com/office/drawing/2014/main" id="{9E8417E0-9DBA-3942-A639-E6450201E65F}"/>
                  </a:ext>
                </a:extLst>
              </p:cNvPr>
              <p:cNvSpPr/>
              <p:nvPr/>
            </p:nvSpPr>
            <p:spPr>
              <a:xfrm>
                <a:off x="2523800" y="2839375"/>
                <a:ext cx="6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27" extrusionOk="0">
                    <a:moveTo>
                      <a:pt x="177" y="1"/>
                    </a:moveTo>
                    <a:cubicBezTo>
                      <a:pt x="149" y="1"/>
                      <a:pt x="119" y="9"/>
                      <a:pt x="100" y="28"/>
                    </a:cubicBezTo>
                    <a:cubicBezTo>
                      <a:pt x="68" y="47"/>
                      <a:pt x="11" y="97"/>
                      <a:pt x="18" y="142"/>
                    </a:cubicBezTo>
                    <a:cubicBezTo>
                      <a:pt x="0" y="202"/>
                      <a:pt x="28" y="226"/>
                      <a:pt x="67" y="226"/>
                    </a:cubicBezTo>
                    <a:cubicBezTo>
                      <a:pt x="97" y="226"/>
                      <a:pt x="135" y="211"/>
                      <a:pt x="163" y="186"/>
                    </a:cubicBezTo>
                    <a:cubicBezTo>
                      <a:pt x="194" y="154"/>
                      <a:pt x="220" y="116"/>
                      <a:pt x="232" y="79"/>
                    </a:cubicBezTo>
                    <a:cubicBezTo>
                      <a:pt x="245" y="47"/>
                      <a:pt x="232" y="15"/>
                      <a:pt x="201" y="3"/>
                    </a:cubicBezTo>
                    <a:cubicBezTo>
                      <a:pt x="193" y="1"/>
                      <a:pt x="185" y="1"/>
                      <a:pt x="177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100;p2">
                <a:extLst>
                  <a:ext uri="{FF2B5EF4-FFF2-40B4-BE49-F238E27FC236}">
                    <a16:creationId xmlns:a16="http://schemas.microsoft.com/office/drawing/2014/main" id="{E6B7CF2D-CB20-C748-AB1E-96CFEE13BFCD}"/>
                  </a:ext>
                </a:extLst>
              </p:cNvPr>
              <p:cNvSpPr/>
              <p:nvPr/>
            </p:nvSpPr>
            <p:spPr>
              <a:xfrm>
                <a:off x="2489375" y="2861825"/>
                <a:ext cx="1027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41" extrusionOk="0">
                    <a:moveTo>
                      <a:pt x="266" y="0"/>
                    </a:moveTo>
                    <a:cubicBezTo>
                      <a:pt x="152" y="0"/>
                      <a:pt x="1" y="240"/>
                      <a:pt x="146" y="240"/>
                    </a:cubicBezTo>
                    <a:cubicBezTo>
                      <a:pt x="260" y="240"/>
                      <a:pt x="411" y="0"/>
                      <a:pt x="266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101;p2">
                <a:extLst>
                  <a:ext uri="{FF2B5EF4-FFF2-40B4-BE49-F238E27FC236}">
                    <a16:creationId xmlns:a16="http://schemas.microsoft.com/office/drawing/2014/main" id="{AAE7A322-69BE-0C46-8C9E-50F73C7480CC}"/>
                  </a:ext>
                </a:extLst>
              </p:cNvPr>
              <p:cNvSpPr/>
              <p:nvPr/>
            </p:nvSpPr>
            <p:spPr>
              <a:xfrm>
                <a:off x="2363250" y="3280525"/>
                <a:ext cx="1547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63" extrusionOk="0">
                    <a:moveTo>
                      <a:pt x="335" y="1"/>
                    </a:moveTo>
                    <a:cubicBezTo>
                      <a:pt x="216" y="1"/>
                      <a:pt x="87" y="145"/>
                      <a:pt x="45" y="231"/>
                    </a:cubicBezTo>
                    <a:cubicBezTo>
                      <a:pt x="1" y="318"/>
                      <a:pt x="23" y="462"/>
                      <a:pt x="133" y="462"/>
                    </a:cubicBezTo>
                    <a:cubicBezTo>
                      <a:pt x="150" y="462"/>
                      <a:pt x="169" y="459"/>
                      <a:pt x="190" y="451"/>
                    </a:cubicBezTo>
                    <a:lnTo>
                      <a:pt x="284" y="420"/>
                    </a:lnTo>
                    <a:cubicBezTo>
                      <a:pt x="391" y="376"/>
                      <a:pt x="618" y="105"/>
                      <a:pt x="429" y="29"/>
                    </a:cubicBezTo>
                    <a:lnTo>
                      <a:pt x="398" y="16"/>
                    </a:lnTo>
                    <a:cubicBezTo>
                      <a:pt x="377" y="6"/>
                      <a:pt x="356" y="1"/>
                      <a:pt x="335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102;p2">
                <a:extLst>
                  <a:ext uri="{FF2B5EF4-FFF2-40B4-BE49-F238E27FC236}">
                    <a16:creationId xmlns:a16="http://schemas.microsoft.com/office/drawing/2014/main" id="{71B1746F-7C2B-7141-850F-5C127E12A655}"/>
                  </a:ext>
                </a:extLst>
              </p:cNvPr>
              <p:cNvSpPr/>
              <p:nvPr/>
            </p:nvSpPr>
            <p:spPr>
              <a:xfrm>
                <a:off x="2397600" y="3266225"/>
                <a:ext cx="11400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63" extrusionOk="0">
                    <a:moveTo>
                      <a:pt x="258" y="1"/>
                    </a:moveTo>
                    <a:cubicBezTo>
                      <a:pt x="138" y="1"/>
                      <a:pt x="0" y="189"/>
                      <a:pt x="20" y="298"/>
                    </a:cubicBezTo>
                    <a:cubicBezTo>
                      <a:pt x="24" y="344"/>
                      <a:pt x="48" y="362"/>
                      <a:pt x="76" y="362"/>
                    </a:cubicBezTo>
                    <a:cubicBezTo>
                      <a:pt x="90" y="362"/>
                      <a:pt x="106" y="357"/>
                      <a:pt x="121" y="349"/>
                    </a:cubicBezTo>
                    <a:cubicBezTo>
                      <a:pt x="247" y="349"/>
                      <a:pt x="455" y="172"/>
                      <a:pt x="348" y="46"/>
                    </a:cubicBezTo>
                    <a:cubicBezTo>
                      <a:pt x="322" y="14"/>
                      <a:pt x="291" y="1"/>
                      <a:pt x="25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103;p2">
                <a:extLst>
                  <a:ext uri="{FF2B5EF4-FFF2-40B4-BE49-F238E27FC236}">
                    <a16:creationId xmlns:a16="http://schemas.microsoft.com/office/drawing/2014/main" id="{D266F8FB-544D-2640-957F-BF5163E905D9}"/>
                  </a:ext>
                </a:extLst>
              </p:cNvPr>
              <p:cNvSpPr/>
              <p:nvPr/>
            </p:nvSpPr>
            <p:spPr>
              <a:xfrm>
                <a:off x="2406600" y="3298475"/>
                <a:ext cx="902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97" extrusionOk="0">
                    <a:moveTo>
                      <a:pt x="172" y="1"/>
                    </a:moveTo>
                    <a:cubicBezTo>
                      <a:pt x="112" y="1"/>
                      <a:pt x="20" y="84"/>
                      <a:pt x="51" y="137"/>
                    </a:cubicBezTo>
                    <a:cubicBezTo>
                      <a:pt x="95" y="206"/>
                      <a:pt x="1" y="314"/>
                      <a:pt x="89" y="377"/>
                    </a:cubicBezTo>
                    <a:cubicBezTo>
                      <a:pt x="109" y="391"/>
                      <a:pt x="129" y="397"/>
                      <a:pt x="148" y="397"/>
                    </a:cubicBezTo>
                    <a:cubicBezTo>
                      <a:pt x="219" y="397"/>
                      <a:pt x="287" y="322"/>
                      <a:pt x="316" y="263"/>
                    </a:cubicBezTo>
                    <a:cubicBezTo>
                      <a:pt x="348" y="219"/>
                      <a:pt x="360" y="162"/>
                      <a:pt x="341" y="106"/>
                    </a:cubicBezTo>
                    <a:cubicBezTo>
                      <a:pt x="316" y="30"/>
                      <a:pt x="253" y="49"/>
                      <a:pt x="203" y="11"/>
                    </a:cubicBezTo>
                    <a:cubicBezTo>
                      <a:pt x="194" y="4"/>
                      <a:pt x="184" y="1"/>
                      <a:pt x="172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104;p2">
                <a:extLst>
                  <a:ext uri="{FF2B5EF4-FFF2-40B4-BE49-F238E27FC236}">
                    <a16:creationId xmlns:a16="http://schemas.microsoft.com/office/drawing/2014/main" id="{6867C193-C30A-BE40-BDCC-35FAC7DDED43}"/>
                  </a:ext>
                </a:extLst>
              </p:cNvPr>
              <p:cNvSpPr/>
              <p:nvPr/>
            </p:nvSpPr>
            <p:spPr>
              <a:xfrm>
                <a:off x="2381225" y="3306425"/>
                <a:ext cx="73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2" extrusionOk="0">
                    <a:moveTo>
                      <a:pt x="212" y="0"/>
                    </a:moveTo>
                    <a:cubicBezTo>
                      <a:pt x="196" y="0"/>
                      <a:pt x="178" y="5"/>
                      <a:pt x="158" y="15"/>
                    </a:cubicBezTo>
                    <a:cubicBezTo>
                      <a:pt x="89" y="46"/>
                      <a:pt x="0" y="147"/>
                      <a:pt x="57" y="223"/>
                    </a:cubicBezTo>
                    <a:cubicBezTo>
                      <a:pt x="57" y="235"/>
                      <a:pt x="63" y="242"/>
                      <a:pt x="70" y="248"/>
                    </a:cubicBezTo>
                    <a:cubicBezTo>
                      <a:pt x="81" y="272"/>
                      <a:pt x="99" y="281"/>
                      <a:pt x="119" y="281"/>
                    </a:cubicBezTo>
                    <a:cubicBezTo>
                      <a:pt x="168" y="281"/>
                      <a:pt x="231" y="225"/>
                      <a:pt x="240" y="185"/>
                    </a:cubicBezTo>
                    <a:cubicBezTo>
                      <a:pt x="253" y="166"/>
                      <a:pt x="259" y="141"/>
                      <a:pt x="265" y="122"/>
                    </a:cubicBezTo>
                    <a:cubicBezTo>
                      <a:pt x="295" y="53"/>
                      <a:pt x="267" y="0"/>
                      <a:pt x="212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105;p2">
                <a:extLst>
                  <a:ext uri="{FF2B5EF4-FFF2-40B4-BE49-F238E27FC236}">
                    <a16:creationId xmlns:a16="http://schemas.microsoft.com/office/drawing/2014/main" id="{FBAC6CB2-1D1D-E346-81BC-9FD66DF7ADFB}"/>
                  </a:ext>
                </a:extLst>
              </p:cNvPr>
              <p:cNvSpPr/>
              <p:nvPr/>
            </p:nvSpPr>
            <p:spPr>
              <a:xfrm>
                <a:off x="2386100" y="3294175"/>
                <a:ext cx="7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21" extrusionOk="0">
                    <a:moveTo>
                      <a:pt x="220" y="1"/>
                    </a:moveTo>
                    <a:cubicBezTo>
                      <a:pt x="206" y="1"/>
                      <a:pt x="189" y="4"/>
                      <a:pt x="171" y="13"/>
                    </a:cubicBezTo>
                    <a:lnTo>
                      <a:pt x="127" y="32"/>
                    </a:lnTo>
                    <a:cubicBezTo>
                      <a:pt x="89" y="51"/>
                      <a:pt x="1" y="139"/>
                      <a:pt x="51" y="183"/>
                    </a:cubicBezTo>
                    <a:lnTo>
                      <a:pt x="77" y="202"/>
                    </a:lnTo>
                    <a:cubicBezTo>
                      <a:pt x="92" y="215"/>
                      <a:pt x="109" y="220"/>
                      <a:pt x="127" y="220"/>
                    </a:cubicBezTo>
                    <a:cubicBezTo>
                      <a:pt x="186" y="220"/>
                      <a:pt x="248" y="157"/>
                      <a:pt x="272" y="114"/>
                    </a:cubicBezTo>
                    <a:cubicBezTo>
                      <a:pt x="302" y="49"/>
                      <a:pt x="273" y="1"/>
                      <a:pt x="220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106;p2">
                <a:extLst>
                  <a:ext uri="{FF2B5EF4-FFF2-40B4-BE49-F238E27FC236}">
                    <a16:creationId xmlns:a16="http://schemas.microsoft.com/office/drawing/2014/main" id="{42C78D02-748B-8C40-B737-F728FC6B08C8}"/>
                  </a:ext>
                </a:extLst>
              </p:cNvPr>
              <p:cNvSpPr/>
              <p:nvPr/>
            </p:nvSpPr>
            <p:spPr>
              <a:xfrm>
                <a:off x="2356000" y="3305350"/>
                <a:ext cx="770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172" extrusionOk="0">
                    <a:moveTo>
                      <a:pt x="229" y="0"/>
                    </a:moveTo>
                    <a:cubicBezTo>
                      <a:pt x="227" y="0"/>
                      <a:pt x="224" y="0"/>
                      <a:pt x="221" y="1"/>
                    </a:cubicBezTo>
                    <a:cubicBezTo>
                      <a:pt x="196" y="1"/>
                      <a:pt x="171" y="7"/>
                      <a:pt x="145" y="13"/>
                    </a:cubicBezTo>
                    <a:cubicBezTo>
                      <a:pt x="101" y="26"/>
                      <a:pt x="0" y="121"/>
                      <a:pt x="76" y="159"/>
                    </a:cubicBezTo>
                    <a:cubicBezTo>
                      <a:pt x="95" y="165"/>
                      <a:pt x="114" y="171"/>
                      <a:pt x="139" y="171"/>
                    </a:cubicBezTo>
                    <a:cubicBezTo>
                      <a:pt x="142" y="172"/>
                      <a:pt x="145" y="172"/>
                      <a:pt x="148" y="172"/>
                    </a:cubicBezTo>
                    <a:cubicBezTo>
                      <a:pt x="236" y="172"/>
                      <a:pt x="308" y="0"/>
                      <a:pt x="229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107;p2">
                <a:extLst>
                  <a:ext uri="{FF2B5EF4-FFF2-40B4-BE49-F238E27FC236}">
                    <a16:creationId xmlns:a16="http://schemas.microsoft.com/office/drawing/2014/main" id="{8E76D8B4-9684-D940-A0FA-DDAAEF6C68DF}"/>
                  </a:ext>
                </a:extLst>
              </p:cNvPr>
              <p:cNvSpPr/>
              <p:nvPr/>
            </p:nvSpPr>
            <p:spPr>
              <a:xfrm>
                <a:off x="2328550" y="3272800"/>
                <a:ext cx="507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26" extrusionOk="0">
                    <a:moveTo>
                      <a:pt x="138" y="1"/>
                    </a:moveTo>
                    <a:cubicBezTo>
                      <a:pt x="76" y="1"/>
                      <a:pt x="29" y="72"/>
                      <a:pt x="13" y="130"/>
                    </a:cubicBezTo>
                    <a:cubicBezTo>
                      <a:pt x="1" y="155"/>
                      <a:pt x="20" y="187"/>
                      <a:pt x="45" y="187"/>
                    </a:cubicBezTo>
                    <a:cubicBezTo>
                      <a:pt x="32" y="193"/>
                      <a:pt x="32" y="199"/>
                      <a:pt x="45" y="212"/>
                    </a:cubicBezTo>
                    <a:cubicBezTo>
                      <a:pt x="50" y="222"/>
                      <a:pt x="57" y="225"/>
                      <a:pt x="65" y="225"/>
                    </a:cubicBezTo>
                    <a:cubicBezTo>
                      <a:pt x="87" y="225"/>
                      <a:pt x="114" y="194"/>
                      <a:pt x="114" y="180"/>
                    </a:cubicBezTo>
                    <a:cubicBezTo>
                      <a:pt x="127" y="142"/>
                      <a:pt x="152" y="111"/>
                      <a:pt x="165" y="73"/>
                    </a:cubicBezTo>
                    <a:cubicBezTo>
                      <a:pt x="184" y="54"/>
                      <a:pt x="203" y="29"/>
                      <a:pt x="177" y="10"/>
                    </a:cubicBezTo>
                    <a:cubicBezTo>
                      <a:pt x="164" y="4"/>
                      <a:pt x="151" y="1"/>
                      <a:pt x="13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108;p2">
                <a:extLst>
                  <a:ext uri="{FF2B5EF4-FFF2-40B4-BE49-F238E27FC236}">
                    <a16:creationId xmlns:a16="http://schemas.microsoft.com/office/drawing/2014/main" id="{44B3705A-64A7-0148-A2DA-817F08AAE4F2}"/>
                  </a:ext>
                </a:extLst>
              </p:cNvPr>
              <p:cNvSpPr/>
              <p:nvPr/>
            </p:nvSpPr>
            <p:spPr>
              <a:xfrm>
                <a:off x="2355700" y="3232825"/>
                <a:ext cx="915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3" extrusionOk="0">
                    <a:moveTo>
                      <a:pt x="261" y="0"/>
                    </a:moveTo>
                    <a:cubicBezTo>
                      <a:pt x="115" y="0"/>
                      <a:pt x="1" y="143"/>
                      <a:pt x="50" y="291"/>
                    </a:cubicBezTo>
                    <a:cubicBezTo>
                      <a:pt x="58" y="310"/>
                      <a:pt x="70" y="317"/>
                      <a:pt x="84" y="317"/>
                    </a:cubicBezTo>
                    <a:cubicBezTo>
                      <a:pt x="121" y="317"/>
                      <a:pt x="171" y="264"/>
                      <a:pt x="190" y="229"/>
                    </a:cubicBezTo>
                    <a:lnTo>
                      <a:pt x="190" y="229"/>
                    </a:lnTo>
                    <a:lnTo>
                      <a:pt x="151" y="322"/>
                    </a:lnTo>
                    <a:cubicBezTo>
                      <a:pt x="183" y="316"/>
                      <a:pt x="214" y="303"/>
                      <a:pt x="239" y="284"/>
                    </a:cubicBezTo>
                    <a:cubicBezTo>
                      <a:pt x="277" y="253"/>
                      <a:pt x="315" y="215"/>
                      <a:pt x="334" y="165"/>
                    </a:cubicBezTo>
                    <a:cubicBezTo>
                      <a:pt x="365" y="102"/>
                      <a:pt x="365" y="1"/>
                      <a:pt x="271" y="1"/>
                    </a:cubicBezTo>
                    <a:cubicBezTo>
                      <a:pt x="268" y="1"/>
                      <a:pt x="264" y="0"/>
                      <a:pt x="261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109;p2">
                <a:extLst>
                  <a:ext uri="{FF2B5EF4-FFF2-40B4-BE49-F238E27FC236}">
                    <a16:creationId xmlns:a16="http://schemas.microsoft.com/office/drawing/2014/main" id="{D66076CD-464D-904F-AA06-26429E4276E9}"/>
                  </a:ext>
                </a:extLst>
              </p:cNvPr>
              <p:cNvSpPr/>
              <p:nvPr/>
            </p:nvSpPr>
            <p:spPr>
              <a:xfrm>
                <a:off x="2370500" y="3246550"/>
                <a:ext cx="153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360" extrusionOk="0">
                    <a:moveTo>
                      <a:pt x="392" y="0"/>
                    </a:moveTo>
                    <a:cubicBezTo>
                      <a:pt x="228" y="0"/>
                      <a:pt x="0" y="360"/>
                      <a:pt x="221" y="360"/>
                    </a:cubicBezTo>
                    <a:cubicBezTo>
                      <a:pt x="379" y="360"/>
                      <a:pt x="612" y="0"/>
                      <a:pt x="392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110;p2">
                <a:extLst>
                  <a:ext uri="{FF2B5EF4-FFF2-40B4-BE49-F238E27FC236}">
                    <a16:creationId xmlns:a16="http://schemas.microsoft.com/office/drawing/2014/main" id="{5D54C1CC-736E-7941-BB41-420A82C7ABAC}"/>
                  </a:ext>
                </a:extLst>
              </p:cNvPr>
              <p:cNvSpPr/>
              <p:nvPr/>
            </p:nvSpPr>
            <p:spPr>
              <a:xfrm>
                <a:off x="2351475" y="3260000"/>
                <a:ext cx="895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269" extrusionOk="0">
                    <a:moveTo>
                      <a:pt x="196" y="1"/>
                    </a:moveTo>
                    <a:cubicBezTo>
                      <a:pt x="141" y="1"/>
                      <a:pt x="91" y="47"/>
                      <a:pt x="55" y="106"/>
                    </a:cubicBezTo>
                    <a:cubicBezTo>
                      <a:pt x="11" y="172"/>
                      <a:pt x="0" y="269"/>
                      <a:pt x="81" y="269"/>
                    </a:cubicBezTo>
                    <a:cubicBezTo>
                      <a:pt x="92" y="269"/>
                      <a:pt x="104" y="267"/>
                      <a:pt x="118" y="263"/>
                    </a:cubicBezTo>
                    <a:cubicBezTo>
                      <a:pt x="181" y="251"/>
                      <a:pt x="358" y="93"/>
                      <a:pt x="263" y="24"/>
                    </a:cubicBezTo>
                    <a:cubicBezTo>
                      <a:pt x="240" y="8"/>
                      <a:pt x="218" y="1"/>
                      <a:pt x="196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111;p2">
                <a:extLst>
                  <a:ext uri="{FF2B5EF4-FFF2-40B4-BE49-F238E27FC236}">
                    <a16:creationId xmlns:a16="http://schemas.microsoft.com/office/drawing/2014/main" id="{7237B50A-3B3A-E446-A3EF-20C2ABC13778}"/>
                  </a:ext>
                </a:extLst>
              </p:cNvPr>
              <p:cNvSpPr/>
              <p:nvPr/>
            </p:nvSpPr>
            <p:spPr>
              <a:xfrm>
                <a:off x="2332150" y="3244125"/>
                <a:ext cx="8100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62" extrusionOk="0">
                    <a:moveTo>
                      <a:pt x="221" y="0"/>
                    </a:moveTo>
                    <a:cubicBezTo>
                      <a:pt x="156" y="0"/>
                      <a:pt x="54" y="98"/>
                      <a:pt x="40" y="135"/>
                    </a:cubicBezTo>
                    <a:cubicBezTo>
                      <a:pt x="1" y="213"/>
                      <a:pt x="42" y="261"/>
                      <a:pt x="101" y="261"/>
                    </a:cubicBezTo>
                    <a:cubicBezTo>
                      <a:pt x="127" y="261"/>
                      <a:pt x="157" y="251"/>
                      <a:pt x="185" y="230"/>
                    </a:cubicBezTo>
                    <a:cubicBezTo>
                      <a:pt x="185" y="224"/>
                      <a:pt x="185" y="217"/>
                      <a:pt x="185" y="211"/>
                    </a:cubicBezTo>
                    <a:cubicBezTo>
                      <a:pt x="229" y="205"/>
                      <a:pt x="324" y="104"/>
                      <a:pt x="279" y="72"/>
                    </a:cubicBezTo>
                    <a:cubicBezTo>
                      <a:pt x="279" y="66"/>
                      <a:pt x="273" y="53"/>
                      <a:pt x="273" y="47"/>
                    </a:cubicBezTo>
                    <a:cubicBezTo>
                      <a:pt x="265" y="13"/>
                      <a:pt x="245" y="0"/>
                      <a:pt x="221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112;p2">
                <a:extLst>
                  <a:ext uri="{FF2B5EF4-FFF2-40B4-BE49-F238E27FC236}">
                    <a16:creationId xmlns:a16="http://schemas.microsoft.com/office/drawing/2014/main" id="{8D073777-2585-3040-A969-484FD39EFB58}"/>
                  </a:ext>
                </a:extLst>
              </p:cNvPr>
              <p:cNvSpPr/>
              <p:nvPr/>
            </p:nvSpPr>
            <p:spPr>
              <a:xfrm>
                <a:off x="2297800" y="3277825"/>
                <a:ext cx="65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51" extrusionOk="0">
                    <a:moveTo>
                      <a:pt x="187" y="1"/>
                    </a:moveTo>
                    <a:cubicBezTo>
                      <a:pt x="178" y="1"/>
                      <a:pt x="169" y="2"/>
                      <a:pt x="159" y="4"/>
                    </a:cubicBezTo>
                    <a:cubicBezTo>
                      <a:pt x="133" y="11"/>
                      <a:pt x="108" y="17"/>
                      <a:pt x="89" y="36"/>
                    </a:cubicBezTo>
                    <a:lnTo>
                      <a:pt x="83" y="42"/>
                    </a:lnTo>
                    <a:cubicBezTo>
                      <a:pt x="58" y="55"/>
                      <a:pt x="39" y="80"/>
                      <a:pt x="26" y="105"/>
                    </a:cubicBezTo>
                    <a:cubicBezTo>
                      <a:pt x="20" y="105"/>
                      <a:pt x="20" y="112"/>
                      <a:pt x="20" y="118"/>
                    </a:cubicBezTo>
                    <a:cubicBezTo>
                      <a:pt x="14" y="124"/>
                      <a:pt x="14" y="131"/>
                      <a:pt x="7" y="137"/>
                    </a:cubicBezTo>
                    <a:cubicBezTo>
                      <a:pt x="1" y="150"/>
                      <a:pt x="1" y="162"/>
                      <a:pt x="1" y="175"/>
                    </a:cubicBezTo>
                    <a:cubicBezTo>
                      <a:pt x="1" y="181"/>
                      <a:pt x="1" y="181"/>
                      <a:pt x="1" y="187"/>
                    </a:cubicBezTo>
                    <a:lnTo>
                      <a:pt x="1" y="194"/>
                    </a:lnTo>
                    <a:cubicBezTo>
                      <a:pt x="1" y="200"/>
                      <a:pt x="1" y="206"/>
                      <a:pt x="1" y="213"/>
                    </a:cubicBezTo>
                    <a:cubicBezTo>
                      <a:pt x="1" y="219"/>
                      <a:pt x="7" y="219"/>
                      <a:pt x="14" y="225"/>
                    </a:cubicBezTo>
                    <a:cubicBezTo>
                      <a:pt x="14" y="231"/>
                      <a:pt x="20" y="231"/>
                      <a:pt x="20" y="238"/>
                    </a:cubicBezTo>
                    <a:cubicBezTo>
                      <a:pt x="33" y="244"/>
                      <a:pt x="45" y="250"/>
                      <a:pt x="58" y="250"/>
                    </a:cubicBezTo>
                    <a:cubicBezTo>
                      <a:pt x="77" y="250"/>
                      <a:pt x="96" y="250"/>
                      <a:pt x="108" y="238"/>
                    </a:cubicBezTo>
                    <a:cubicBezTo>
                      <a:pt x="127" y="238"/>
                      <a:pt x="140" y="225"/>
                      <a:pt x="152" y="219"/>
                    </a:cubicBezTo>
                    <a:cubicBezTo>
                      <a:pt x="197" y="194"/>
                      <a:pt x="228" y="150"/>
                      <a:pt x="241" y="105"/>
                    </a:cubicBezTo>
                    <a:cubicBezTo>
                      <a:pt x="263" y="51"/>
                      <a:pt x="242" y="1"/>
                      <a:pt x="187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113;p2">
                <a:extLst>
                  <a:ext uri="{FF2B5EF4-FFF2-40B4-BE49-F238E27FC236}">
                    <a16:creationId xmlns:a16="http://schemas.microsoft.com/office/drawing/2014/main" id="{E1C33B4C-F050-8A43-B400-45F966A8F93E}"/>
                  </a:ext>
                </a:extLst>
              </p:cNvPr>
              <p:cNvSpPr/>
              <p:nvPr/>
            </p:nvSpPr>
            <p:spPr>
              <a:xfrm>
                <a:off x="2307175" y="3310050"/>
                <a:ext cx="133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16" extrusionOk="0">
                    <a:moveTo>
                      <a:pt x="367" y="0"/>
                    </a:moveTo>
                    <a:cubicBezTo>
                      <a:pt x="288" y="0"/>
                      <a:pt x="200" y="73"/>
                      <a:pt x="149" y="128"/>
                    </a:cubicBezTo>
                    <a:cubicBezTo>
                      <a:pt x="61" y="222"/>
                      <a:pt x="0" y="415"/>
                      <a:pt x="156" y="415"/>
                    </a:cubicBezTo>
                    <a:cubicBezTo>
                      <a:pt x="168" y="415"/>
                      <a:pt x="180" y="414"/>
                      <a:pt x="194" y="412"/>
                    </a:cubicBezTo>
                    <a:cubicBezTo>
                      <a:pt x="244" y="399"/>
                      <a:pt x="288" y="380"/>
                      <a:pt x="332" y="349"/>
                    </a:cubicBezTo>
                    <a:cubicBezTo>
                      <a:pt x="408" y="292"/>
                      <a:pt x="534" y="128"/>
                      <a:pt x="446" y="34"/>
                    </a:cubicBezTo>
                    <a:cubicBezTo>
                      <a:pt x="422" y="10"/>
                      <a:pt x="395" y="0"/>
                      <a:pt x="367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114;p2">
                <a:extLst>
                  <a:ext uri="{FF2B5EF4-FFF2-40B4-BE49-F238E27FC236}">
                    <a16:creationId xmlns:a16="http://schemas.microsoft.com/office/drawing/2014/main" id="{CD819DD7-2E0F-BA48-91E9-1C161298BC70}"/>
                  </a:ext>
                </a:extLst>
              </p:cNvPr>
              <p:cNvSpPr/>
              <p:nvPr/>
            </p:nvSpPr>
            <p:spPr>
              <a:xfrm>
                <a:off x="2323200" y="3296900"/>
                <a:ext cx="850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96" extrusionOk="0">
                    <a:moveTo>
                      <a:pt x="227" y="1"/>
                    </a:moveTo>
                    <a:cubicBezTo>
                      <a:pt x="197" y="1"/>
                      <a:pt x="163" y="12"/>
                      <a:pt x="133" y="36"/>
                    </a:cubicBezTo>
                    <a:lnTo>
                      <a:pt x="63" y="93"/>
                    </a:lnTo>
                    <a:cubicBezTo>
                      <a:pt x="32" y="112"/>
                      <a:pt x="0" y="150"/>
                      <a:pt x="13" y="194"/>
                    </a:cubicBezTo>
                    <a:lnTo>
                      <a:pt x="26" y="244"/>
                    </a:lnTo>
                    <a:cubicBezTo>
                      <a:pt x="39" y="281"/>
                      <a:pt x="62" y="295"/>
                      <a:pt x="90" y="295"/>
                    </a:cubicBezTo>
                    <a:cubicBezTo>
                      <a:pt x="168" y="295"/>
                      <a:pt x="278" y="185"/>
                      <a:pt x="297" y="143"/>
                    </a:cubicBezTo>
                    <a:cubicBezTo>
                      <a:pt x="340" y="53"/>
                      <a:pt x="292" y="1"/>
                      <a:pt x="227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115;p2">
                <a:extLst>
                  <a:ext uri="{FF2B5EF4-FFF2-40B4-BE49-F238E27FC236}">
                    <a16:creationId xmlns:a16="http://schemas.microsoft.com/office/drawing/2014/main" id="{F0F32C19-3325-AF44-8B33-A2AEE0226491}"/>
                  </a:ext>
                </a:extLst>
              </p:cNvPr>
              <p:cNvSpPr/>
              <p:nvPr/>
            </p:nvSpPr>
            <p:spPr>
              <a:xfrm>
                <a:off x="2449175" y="3273200"/>
                <a:ext cx="14375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6" extrusionOk="0">
                    <a:moveTo>
                      <a:pt x="379" y="0"/>
                    </a:moveTo>
                    <a:cubicBezTo>
                      <a:pt x="240" y="0"/>
                      <a:pt x="108" y="120"/>
                      <a:pt x="45" y="240"/>
                    </a:cubicBezTo>
                    <a:cubicBezTo>
                      <a:pt x="1" y="335"/>
                      <a:pt x="1" y="486"/>
                      <a:pt x="146" y="486"/>
                    </a:cubicBezTo>
                    <a:lnTo>
                      <a:pt x="196" y="486"/>
                    </a:lnTo>
                    <a:cubicBezTo>
                      <a:pt x="341" y="486"/>
                      <a:pt x="474" y="366"/>
                      <a:pt x="530" y="246"/>
                    </a:cubicBezTo>
                    <a:cubicBezTo>
                      <a:pt x="575" y="152"/>
                      <a:pt x="575" y="0"/>
                      <a:pt x="436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116;p2">
                <a:extLst>
                  <a:ext uri="{FF2B5EF4-FFF2-40B4-BE49-F238E27FC236}">
                    <a16:creationId xmlns:a16="http://schemas.microsoft.com/office/drawing/2014/main" id="{DBE9F48E-3F96-A24A-9028-BDD13498E929}"/>
                  </a:ext>
                </a:extLst>
              </p:cNvPr>
              <p:cNvSpPr/>
              <p:nvPr/>
            </p:nvSpPr>
            <p:spPr>
              <a:xfrm>
                <a:off x="2392575" y="3327275"/>
                <a:ext cx="172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1" extrusionOk="0">
                    <a:moveTo>
                      <a:pt x="509" y="1"/>
                    </a:moveTo>
                    <a:cubicBezTo>
                      <a:pt x="492" y="1"/>
                      <a:pt x="474" y="3"/>
                      <a:pt x="455" y="7"/>
                    </a:cubicBezTo>
                    <a:cubicBezTo>
                      <a:pt x="322" y="45"/>
                      <a:pt x="202" y="127"/>
                      <a:pt x="127" y="240"/>
                    </a:cubicBezTo>
                    <a:cubicBezTo>
                      <a:pt x="64" y="310"/>
                      <a:pt x="0" y="436"/>
                      <a:pt x="45" y="530"/>
                    </a:cubicBezTo>
                    <a:cubicBezTo>
                      <a:pt x="69" y="583"/>
                      <a:pt x="115" y="600"/>
                      <a:pt x="165" y="600"/>
                    </a:cubicBezTo>
                    <a:cubicBezTo>
                      <a:pt x="206" y="600"/>
                      <a:pt x="251" y="589"/>
                      <a:pt x="291" y="574"/>
                    </a:cubicBezTo>
                    <a:cubicBezTo>
                      <a:pt x="310" y="568"/>
                      <a:pt x="328" y="556"/>
                      <a:pt x="354" y="543"/>
                    </a:cubicBezTo>
                    <a:cubicBezTo>
                      <a:pt x="366" y="537"/>
                      <a:pt x="379" y="530"/>
                      <a:pt x="392" y="524"/>
                    </a:cubicBezTo>
                    <a:cubicBezTo>
                      <a:pt x="524" y="461"/>
                      <a:pt x="625" y="347"/>
                      <a:pt x="663" y="209"/>
                    </a:cubicBezTo>
                    <a:cubicBezTo>
                      <a:pt x="690" y="88"/>
                      <a:pt x="622" y="1"/>
                      <a:pt x="509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117;p2">
                <a:extLst>
                  <a:ext uri="{FF2B5EF4-FFF2-40B4-BE49-F238E27FC236}">
                    <a16:creationId xmlns:a16="http://schemas.microsoft.com/office/drawing/2014/main" id="{E87E512C-64C7-A649-8296-262C9B92A22C}"/>
                  </a:ext>
                </a:extLst>
              </p:cNvPr>
              <p:cNvSpPr/>
              <p:nvPr/>
            </p:nvSpPr>
            <p:spPr>
              <a:xfrm>
                <a:off x="2438625" y="3318600"/>
                <a:ext cx="102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1" extrusionOk="0">
                    <a:moveTo>
                      <a:pt x="265" y="1"/>
                    </a:moveTo>
                    <a:cubicBezTo>
                      <a:pt x="227" y="1"/>
                      <a:pt x="189" y="13"/>
                      <a:pt x="158" y="38"/>
                    </a:cubicBezTo>
                    <a:cubicBezTo>
                      <a:pt x="149" y="43"/>
                      <a:pt x="103" y="74"/>
                      <a:pt x="105" y="74"/>
                    </a:cubicBezTo>
                    <a:cubicBezTo>
                      <a:pt x="106" y="74"/>
                      <a:pt x="110" y="72"/>
                      <a:pt x="119" y="66"/>
                    </a:cubicBezTo>
                    <a:lnTo>
                      <a:pt x="119" y="66"/>
                    </a:lnTo>
                    <a:cubicBezTo>
                      <a:pt x="51" y="112"/>
                      <a:pt x="6" y="196"/>
                      <a:pt x="0" y="284"/>
                    </a:cubicBezTo>
                    <a:lnTo>
                      <a:pt x="0" y="322"/>
                    </a:lnTo>
                    <a:cubicBezTo>
                      <a:pt x="0" y="365"/>
                      <a:pt x="27" y="381"/>
                      <a:pt x="66" y="381"/>
                    </a:cubicBezTo>
                    <a:cubicBezTo>
                      <a:pt x="73" y="381"/>
                      <a:pt x="81" y="380"/>
                      <a:pt x="88" y="379"/>
                    </a:cubicBezTo>
                    <a:lnTo>
                      <a:pt x="139" y="373"/>
                    </a:lnTo>
                    <a:cubicBezTo>
                      <a:pt x="215" y="354"/>
                      <a:pt x="278" y="303"/>
                      <a:pt x="315" y="240"/>
                    </a:cubicBezTo>
                    <a:cubicBezTo>
                      <a:pt x="353" y="196"/>
                      <a:pt x="410" y="76"/>
                      <a:pt x="341" y="32"/>
                    </a:cubicBezTo>
                    <a:cubicBezTo>
                      <a:pt x="322" y="7"/>
                      <a:pt x="297" y="1"/>
                      <a:pt x="265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118;p2">
                <a:extLst>
                  <a:ext uri="{FF2B5EF4-FFF2-40B4-BE49-F238E27FC236}">
                    <a16:creationId xmlns:a16="http://schemas.microsoft.com/office/drawing/2014/main" id="{79B10A55-D693-7E45-9D0E-1B96D71BF02F}"/>
                  </a:ext>
                </a:extLst>
              </p:cNvPr>
              <p:cNvSpPr/>
              <p:nvPr/>
            </p:nvSpPr>
            <p:spPr>
              <a:xfrm>
                <a:off x="2434525" y="3300075"/>
                <a:ext cx="7900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17" extrusionOk="0">
                    <a:moveTo>
                      <a:pt x="239" y="0"/>
                    </a:moveTo>
                    <a:cubicBezTo>
                      <a:pt x="218" y="0"/>
                      <a:pt x="193" y="8"/>
                      <a:pt x="170" y="16"/>
                    </a:cubicBezTo>
                    <a:cubicBezTo>
                      <a:pt x="126" y="35"/>
                      <a:pt x="82" y="73"/>
                      <a:pt x="57" y="117"/>
                    </a:cubicBezTo>
                    <a:cubicBezTo>
                      <a:pt x="13" y="161"/>
                      <a:pt x="0" y="231"/>
                      <a:pt x="32" y="281"/>
                    </a:cubicBezTo>
                    <a:cubicBezTo>
                      <a:pt x="58" y="308"/>
                      <a:pt x="86" y="317"/>
                      <a:pt x="114" y="317"/>
                    </a:cubicBezTo>
                    <a:cubicBezTo>
                      <a:pt x="140" y="317"/>
                      <a:pt x="165" y="309"/>
                      <a:pt x="189" y="300"/>
                    </a:cubicBezTo>
                    <a:cubicBezTo>
                      <a:pt x="240" y="288"/>
                      <a:pt x="271" y="250"/>
                      <a:pt x="290" y="206"/>
                    </a:cubicBezTo>
                    <a:cubicBezTo>
                      <a:pt x="309" y="155"/>
                      <a:pt x="315" y="92"/>
                      <a:pt x="297" y="42"/>
                    </a:cubicBezTo>
                    <a:cubicBezTo>
                      <a:pt x="286" y="11"/>
                      <a:pt x="265" y="0"/>
                      <a:pt x="239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119;p2">
                <a:extLst>
                  <a:ext uri="{FF2B5EF4-FFF2-40B4-BE49-F238E27FC236}">
                    <a16:creationId xmlns:a16="http://schemas.microsoft.com/office/drawing/2014/main" id="{44554EF0-6679-BD4A-8A7F-2F81930194BF}"/>
                  </a:ext>
                </a:extLst>
              </p:cNvPr>
              <p:cNvSpPr/>
              <p:nvPr/>
            </p:nvSpPr>
            <p:spPr>
              <a:xfrm>
                <a:off x="2421900" y="3270325"/>
                <a:ext cx="90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43" extrusionOk="0">
                    <a:moveTo>
                      <a:pt x="222" y="1"/>
                    </a:moveTo>
                    <a:cubicBezTo>
                      <a:pt x="158" y="1"/>
                      <a:pt x="95" y="61"/>
                      <a:pt x="64" y="109"/>
                    </a:cubicBezTo>
                    <a:cubicBezTo>
                      <a:pt x="19" y="147"/>
                      <a:pt x="1" y="204"/>
                      <a:pt x="1" y="267"/>
                    </a:cubicBezTo>
                    <a:cubicBezTo>
                      <a:pt x="1" y="304"/>
                      <a:pt x="32" y="342"/>
                      <a:pt x="76" y="342"/>
                    </a:cubicBezTo>
                    <a:cubicBezTo>
                      <a:pt x="114" y="342"/>
                      <a:pt x="146" y="330"/>
                      <a:pt x="177" y="311"/>
                    </a:cubicBezTo>
                    <a:lnTo>
                      <a:pt x="202" y="304"/>
                    </a:lnTo>
                    <a:cubicBezTo>
                      <a:pt x="259" y="286"/>
                      <a:pt x="360" y="191"/>
                      <a:pt x="297" y="134"/>
                    </a:cubicBezTo>
                    <a:lnTo>
                      <a:pt x="297" y="122"/>
                    </a:lnTo>
                    <a:cubicBezTo>
                      <a:pt x="310" y="77"/>
                      <a:pt x="310" y="27"/>
                      <a:pt x="259" y="8"/>
                    </a:cubicBezTo>
                    <a:cubicBezTo>
                      <a:pt x="247" y="3"/>
                      <a:pt x="234" y="1"/>
                      <a:pt x="222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120;p2">
                <a:extLst>
                  <a:ext uri="{FF2B5EF4-FFF2-40B4-BE49-F238E27FC236}">
                    <a16:creationId xmlns:a16="http://schemas.microsoft.com/office/drawing/2014/main" id="{DA35B402-DBBE-BB48-89F4-14C63337F7C0}"/>
                  </a:ext>
                </a:extLst>
              </p:cNvPr>
              <p:cNvSpPr/>
              <p:nvPr/>
            </p:nvSpPr>
            <p:spPr>
              <a:xfrm>
                <a:off x="2323575" y="3228500"/>
                <a:ext cx="89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34" extrusionOk="0">
                    <a:moveTo>
                      <a:pt x="256" y="1"/>
                    </a:moveTo>
                    <a:cubicBezTo>
                      <a:pt x="216" y="1"/>
                      <a:pt x="172" y="21"/>
                      <a:pt x="143" y="41"/>
                    </a:cubicBezTo>
                    <a:cubicBezTo>
                      <a:pt x="67" y="92"/>
                      <a:pt x="17" y="167"/>
                      <a:pt x="4" y="262"/>
                    </a:cubicBezTo>
                    <a:cubicBezTo>
                      <a:pt x="0" y="315"/>
                      <a:pt x="43" y="334"/>
                      <a:pt x="88" y="334"/>
                    </a:cubicBezTo>
                    <a:cubicBezTo>
                      <a:pt x="112" y="334"/>
                      <a:pt x="138" y="328"/>
                      <a:pt x="156" y="319"/>
                    </a:cubicBezTo>
                    <a:cubicBezTo>
                      <a:pt x="212" y="293"/>
                      <a:pt x="257" y="249"/>
                      <a:pt x="282" y="199"/>
                    </a:cubicBezTo>
                    <a:cubicBezTo>
                      <a:pt x="288" y="199"/>
                      <a:pt x="288" y="193"/>
                      <a:pt x="294" y="193"/>
                    </a:cubicBezTo>
                    <a:cubicBezTo>
                      <a:pt x="326" y="148"/>
                      <a:pt x="358" y="66"/>
                      <a:pt x="313" y="22"/>
                    </a:cubicBezTo>
                    <a:cubicBezTo>
                      <a:pt x="298" y="7"/>
                      <a:pt x="277" y="1"/>
                      <a:pt x="256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121;p2">
                <a:extLst>
                  <a:ext uri="{FF2B5EF4-FFF2-40B4-BE49-F238E27FC236}">
                    <a16:creationId xmlns:a16="http://schemas.microsoft.com/office/drawing/2014/main" id="{1BA069A1-09DF-B74A-A84F-6E8931F11EFD}"/>
                  </a:ext>
                </a:extLst>
              </p:cNvPr>
              <p:cNvSpPr/>
              <p:nvPr/>
            </p:nvSpPr>
            <p:spPr>
              <a:xfrm>
                <a:off x="2240900" y="2961175"/>
                <a:ext cx="1500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485" extrusionOk="0">
                    <a:moveTo>
                      <a:pt x="460" y="0"/>
                    </a:moveTo>
                    <a:cubicBezTo>
                      <a:pt x="428" y="0"/>
                      <a:pt x="394" y="8"/>
                      <a:pt x="366" y="19"/>
                    </a:cubicBezTo>
                    <a:cubicBezTo>
                      <a:pt x="265" y="38"/>
                      <a:pt x="177" y="94"/>
                      <a:pt x="120" y="183"/>
                    </a:cubicBezTo>
                    <a:cubicBezTo>
                      <a:pt x="63" y="258"/>
                      <a:pt x="0" y="429"/>
                      <a:pt x="126" y="473"/>
                    </a:cubicBezTo>
                    <a:cubicBezTo>
                      <a:pt x="150" y="481"/>
                      <a:pt x="173" y="485"/>
                      <a:pt x="195" y="485"/>
                    </a:cubicBezTo>
                    <a:cubicBezTo>
                      <a:pt x="296" y="485"/>
                      <a:pt x="389" y="414"/>
                      <a:pt x="461" y="347"/>
                    </a:cubicBezTo>
                    <a:cubicBezTo>
                      <a:pt x="530" y="290"/>
                      <a:pt x="599" y="164"/>
                      <a:pt x="568" y="69"/>
                    </a:cubicBezTo>
                    <a:cubicBezTo>
                      <a:pt x="549" y="17"/>
                      <a:pt x="506" y="0"/>
                      <a:pt x="460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122;p2">
                <a:extLst>
                  <a:ext uri="{FF2B5EF4-FFF2-40B4-BE49-F238E27FC236}">
                    <a16:creationId xmlns:a16="http://schemas.microsoft.com/office/drawing/2014/main" id="{89C31F39-99F2-8D49-8F33-D8C223835C5F}"/>
                  </a:ext>
                </a:extLst>
              </p:cNvPr>
              <p:cNvSpPr/>
              <p:nvPr/>
            </p:nvSpPr>
            <p:spPr>
              <a:xfrm>
                <a:off x="2273225" y="2934725"/>
                <a:ext cx="116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6" extrusionOk="0">
                    <a:moveTo>
                      <a:pt x="329" y="1"/>
                    </a:moveTo>
                    <a:cubicBezTo>
                      <a:pt x="304" y="1"/>
                      <a:pt x="276" y="8"/>
                      <a:pt x="246" y="23"/>
                    </a:cubicBezTo>
                    <a:cubicBezTo>
                      <a:pt x="133" y="74"/>
                      <a:pt x="0" y="232"/>
                      <a:pt x="82" y="358"/>
                    </a:cubicBezTo>
                    <a:cubicBezTo>
                      <a:pt x="77" y="349"/>
                      <a:pt x="73" y="345"/>
                      <a:pt x="73" y="345"/>
                    </a:cubicBezTo>
                    <a:lnTo>
                      <a:pt x="73" y="345"/>
                    </a:lnTo>
                    <a:cubicBezTo>
                      <a:pt x="73" y="345"/>
                      <a:pt x="78" y="353"/>
                      <a:pt x="88" y="370"/>
                    </a:cubicBezTo>
                    <a:cubicBezTo>
                      <a:pt x="95" y="389"/>
                      <a:pt x="114" y="396"/>
                      <a:pt x="133" y="396"/>
                    </a:cubicBezTo>
                    <a:lnTo>
                      <a:pt x="158" y="396"/>
                    </a:lnTo>
                    <a:cubicBezTo>
                      <a:pt x="246" y="389"/>
                      <a:pt x="322" y="345"/>
                      <a:pt x="372" y="269"/>
                    </a:cubicBezTo>
                    <a:cubicBezTo>
                      <a:pt x="385" y="244"/>
                      <a:pt x="397" y="219"/>
                      <a:pt x="416" y="194"/>
                    </a:cubicBezTo>
                    <a:cubicBezTo>
                      <a:pt x="465" y="86"/>
                      <a:pt x="415" y="1"/>
                      <a:pt x="329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123;p2">
                <a:extLst>
                  <a:ext uri="{FF2B5EF4-FFF2-40B4-BE49-F238E27FC236}">
                    <a16:creationId xmlns:a16="http://schemas.microsoft.com/office/drawing/2014/main" id="{52CD5A75-C0A5-664E-9091-E1DDA7E933E8}"/>
                  </a:ext>
                </a:extLst>
              </p:cNvPr>
              <p:cNvSpPr/>
              <p:nvPr/>
            </p:nvSpPr>
            <p:spPr>
              <a:xfrm>
                <a:off x="2300025" y="2950150"/>
                <a:ext cx="105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400" extrusionOk="0">
                    <a:moveTo>
                      <a:pt x="318" y="1"/>
                    </a:moveTo>
                    <a:cubicBezTo>
                      <a:pt x="283" y="1"/>
                      <a:pt x="244" y="13"/>
                      <a:pt x="215" y="25"/>
                    </a:cubicBezTo>
                    <a:cubicBezTo>
                      <a:pt x="229" y="17"/>
                      <a:pt x="236" y="14"/>
                      <a:pt x="233" y="14"/>
                    </a:cubicBezTo>
                    <a:cubicBezTo>
                      <a:pt x="231" y="14"/>
                      <a:pt x="225" y="16"/>
                      <a:pt x="215" y="18"/>
                    </a:cubicBezTo>
                    <a:cubicBezTo>
                      <a:pt x="164" y="31"/>
                      <a:pt x="120" y="62"/>
                      <a:pt x="82" y="100"/>
                    </a:cubicBezTo>
                    <a:cubicBezTo>
                      <a:pt x="38" y="132"/>
                      <a:pt x="7" y="189"/>
                      <a:pt x="7" y="245"/>
                    </a:cubicBezTo>
                    <a:cubicBezTo>
                      <a:pt x="0" y="271"/>
                      <a:pt x="7" y="296"/>
                      <a:pt x="19" y="321"/>
                    </a:cubicBezTo>
                    <a:cubicBezTo>
                      <a:pt x="27" y="379"/>
                      <a:pt x="61" y="400"/>
                      <a:pt x="103" y="400"/>
                    </a:cubicBezTo>
                    <a:cubicBezTo>
                      <a:pt x="192" y="400"/>
                      <a:pt x="322" y="309"/>
                      <a:pt x="360" y="258"/>
                    </a:cubicBezTo>
                    <a:cubicBezTo>
                      <a:pt x="404" y="201"/>
                      <a:pt x="423" y="132"/>
                      <a:pt x="410" y="62"/>
                    </a:cubicBezTo>
                    <a:cubicBezTo>
                      <a:pt x="394" y="16"/>
                      <a:pt x="358" y="1"/>
                      <a:pt x="31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124;p2">
                <a:extLst>
                  <a:ext uri="{FF2B5EF4-FFF2-40B4-BE49-F238E27FC236}">
                    <a16:creationId xmlns:a16="http://schemas.microsoft.com/office/drawing/2014/main" id="{7AA9F94F-24E0-A040-8E24-4031E6819D27}"/>
                  </a:ext>
                </a:extLst>
              </p:cNvPr>
              <p:cNvSpPr/>
              <p:nvPr/>
            </p:nvSpPr>
            <p:spPr>
              <a:xfrm>
                <a:off x="2278550" y="2981475"/>
                <a:ext cx="8400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336" h="338" extrusionOk="0">
                    <a:moveTo>
                      <a:pt x="258" y="1"/>
                    </a:moveTo>
                    <a:cubicBezTo>
                      <a:pt x="161" y="1"/>
                      <a:pt x="1" y="122"/>
                      <a:pt x="14" y="228"/>
                    </a:cubicBezTo>
                    <a:cubicBezTo>
                      <a:pt x="20" y="247"/>
                      <a:pt x="20" y="266"/>
                      <a:pt x="27" y="292"/>
                    </a:cubicBezTo>
                    <a:cubicBezTo>
                      <a:pt x="40" y="326"/>
                      <a:pt x="67" y="338"/>
                      <a:pt x="98" y="338"/>
                    </a:cubicBezTo>
                    <a:cubicBezTo>
                      <a:pt x="142" y="338"/>
                      <a:pt x="193" y="314"/>
                      <a:pt x="222" y="292"/>
                    </a:cubicBezTo>
                    <a:cubicBezTo>
                      <a:pt x="298" y="247"/>
                      <a:pt x="336" y="159"/>
                      <a:pt x="329" y="71"/>
                    </a:cubicBezTo>
                    <a:lnTo>
                      <a:pt x="329" y="71"/>
                    </a:lnTo>
                    <a:lnTo>
                      <a:pt x="329" y="77"/>
                    </a:lnTo>
                    <a:cubicBezTo>
                      <a:pt x="329" y="23"/>
                      <a:pt x="300" y="1"/>
                      <a:pt x="25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125;p2">
                <a:extLst>
                  <a:ext uri="{FF2B5EF4-FFF2-40B4-BE49-F238E27FC236}">
                    <a16:creationId xmlns:a16="http://schemas.microsoft.com/office/drawing/2014/main" id="{36681803-4DC7-2B4F-9C6E-39A2C920125F}"/>
                  </a:ext>
                </a:extLst>
              </p:cNvPr>
              <p:cNvSpPr/>
              <p:nvPr/>
            </p:nvSpPr>
            <p:spPr>
              <a:xfrm>
                <a:off x="2273050" y="2962375"/>
                <a:ext cx="8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329" h="310" extrusionOk="0">
                    <a:moveTo>
                      <a:pt x="237" y="1"/>
                    </a:moveTo>
                    <a:cubicBezTo>
                      <a:pt x="217" y="1"/>
                      <a:pt x="195" y="7"/>
                      <a:pt x="171" y="15"/>
                    </a:cubicBezTo>
                    <a:lnTo>
                      <a:pt x="165" y="15"/>
                    </a:lnTo>
                    <a:cubicBezTo>
                      <a:pt x="64" y="59"/>
                      <a:pt x="1" y="223"/>
                      <a:pt x="70" y="261"/>
                    </a:cubicBezTo>
                    <a:lnTo>
                      <a:pt x="70" y="267"/>
                    </a:lnTo>
                    <a:cubicBezTo>
                      <a:pt x="83" y="298"/>
                      <a:pt x="103" y="310"/>
                      <a:pt x="125" y="310"/>
                    </a:cubicBezTo>
                    <a:cubicBezTo>
                      <a:pt x="190" y="310"/>
                      <a:pt x="278" y="207"/>
                      <a:pt x="297" y="160"/>
                    </a:cubicBezTo>
                    <a:cubicBezTo>
                      <a:pt x="310" y="128"/>
                      <a:pt x="329" y="78"/>
                      <a:pt x="304" y="40"/>
                    </a:cubicBezTo>
                    <a:cubicBezTo>
                      <a:pt x="286" y="11"/>
                      <a:pt x="263" y="1"/>
                      <a:pt x="237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126;p2">
                <a:extLst>
                  <a:ext uri="{FF2B5EF4-FFF2-40B4-BE49-F238E27FC236}">
                    <a16:creationId xmlns:a16="http://schemas.microsoft.com/office/drawing/2014/main" id="{446096E2-B976-E74E-B91E-884FC07BCBAC}"/>
                  </a:ext>
                </a:extLst>
              </p:cNvPr>
              <p:cNvSpPr/>
              <p:nvPr/>
            </p:nvSpPr>
            <p:spPr>
              <a:xfrm>
                <a:off x="2258550" y="2977650"/>
                <a:ext cx="109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85" extrusionOk="0">
                    <a:moveTo>
                      <a:pt x="293" y="0"/>
                    </a:moveTo>
                    <a:cubicBezTo>
                      <a:pt x="222" y="0"/>
                      <a:pt x="151" y="32"/>
                      <a:pt x="108" y="91"/>
                    </a:cubicBezTo>
                    <a:cubicBezTo>
                      <a:pt x="51" y="148"/>
                      <a:pt x="1" y="236"/>
                      <a:pt x="38" y="312"/>
                    </a:cubicBezTo>
                    <a:lnTo>
                      <a:pt x="26" y="306"/>
                    </a:lnTo>
                    <a:lnTo>
                      <a:pt x="26" y="306"/>
                    </a:lnTo>
                    <a:cubicBezTo>
                      <a:pt x="32" y="312"/>
                      <a:pt x="38" y="318"/>
                      <a:pt x="45" y="325"/>
                    </a:cubicBezTo>
                    <a:cubicBezTo>
                      <a:pt x="45" y="331"/>
                      <a:pt x="45" y="337"/>
                      <a:pt x="45" y="337"/>
                    </a:cubicBezTo>
                    <a:cubicBezTo>
                      <a:pt x="51" y="344"/>
                      <a:pt x="51" y="350"/>
                      <a:pt x="57" y="356"/>
                    </a:cubicBezTo>
                    <a:cubicBezTo>
                      <a:pt x="76" y="375"/>
                      <a:pt x="103" y="384"/>
                      <a:pt x="131" y="384"/>
                    </a:cubicBezTo>
                    <a:cubicBezTo>
                      <a:pt x="151" y="384"/>
                      <a:pt x="171" y="379"/>
                      <a:pt x="190" y="369"/>
                    </a:cubicBezTo>
                    <a:lnTo>
                      <a:pt x="209" y="363"/>
                    </a:lnTo>
                    <a:cubicBezTo>
                      <a:pt x="310" y="344"/>
                      <a:pt x="436" y="211"/>
                      <a:pt x="398" y="104"/>
                    </a:cubicBezTo>
                    <a:cubicBezTo>
                      <a:pt x="392" y="72"/>
                      <a:pt x="385" y="22"/>
                      <a:pt x="329" y="3"/>
                    </a:cubicBezTo>
                    <a:cubicBezTo>
                      <a:pt x="317" y="1"/>
                      <a:pt x="305" y="0"/>
                      <a:pt x="293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127;p2">
                <a:extLst>
                  <a:ext uri="{FF2B5EF4-FFF2-40B4-BE49-F238E27FC236}">
                    <a16:creationId xmlns:a16="http://schemas.microsoft.com/office/drawing/2014/main" id="{7714116B-C182-EC45-A4B5-E2CE2A0EB622}"/>
                  </a:ext>
                </a:extLst>
              </p:cNvPr>
              <p:cNvSpPr/>
              <p:nvPr/>
            </p:nvSpPr>
            <p:spPr>
              <a:xfrm>
                <a:off x="2279200" y="3001650"/>
                <a:ext cx="902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24" extrusionOk="0">
                    <a:moveTo>
                      <a:pt x="263" y="1"/>
                    </a:moveTo>
                    <a:cubicBezTo>
                      <a:pt x="251" y="1"/>
                      <a:pt x="237" y="3"/>
                      <a:pt x="222" y="8"/>
                    </a:cubicBezTo>
                    <a:cubicBezTo>
                      <a:pt x="127" y="33"/>
                      <a:pt x="1" y="109"/>
                      <a:pt x="7" y="222"/>
                    </a:cubicBezTo>
                    <a:lnTo>
                      <a:pt x="108" y="323"/>
                    </a:lnTo>
                    <a:cubicBezTo>
                      <a:pt x="203" y="311"/>
                      <a:pt x="285" y="254"/>
                      <a:pt x="322" y="166"/>
                    </a:cubicBezTo>
                    <a:cubicBezTo>
                      <a:pt x="361" y="95"/>
                      <a:pt x="342" y="1"/>
                      <a:pt x="263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128;p2">
                <a:extLst>
                  <a:ext uri="{FF2B5EF4-FFF2-40B4-BE49-F238E27FC236}">
                    <a16:creationId xmlns:a16="http://schemas.microsoft.com/office/drawing/2014/main" id="{74C884A0-B92E-AA4C-901A-DBF108C4EB1A}"/>
                  </a:ext>
                </a:extLst>
              </p:cNvPr>
              <p:cNvSpPr/>
              <p:nvPr/>
            </p:nvSpPr>
            <p:spPr>
              <a:xfrm>
                <a:off x="2310750" y="29890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129;p2">
                <a:extLst>
                  <a:ext uri="{FF2B5EF4-FFF2-40B4-BE49-F238E27FC236}">
                    <a16:creationId xmlns:a16="http://schemas.microsoft.com/office/drawing/2014/main" id="{D87D5B58-DD97-D04B-8AB9-71D47BF34CAF}"/>
                  </a:ext>
                </a:extLst>
              </p:cNvPr>
              <p:cNvSpPr/>
              <p:nvPr/>
            </p:nvSpPr>
            <p:spPr>
              <a:xfrm>
                <a:off x="2310575" y="2983875"/>
                <a:ext cx="6175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262" extrusionOk="0">
                    <a:moveTo>
                      <a:pt x="165" y="0"/>
                    </a:moveTo>
                    <a:cubicBezTo>
                      <a:pt x="83" y="6"/>
                      <a:pt x="13" y="76"/>
                      <a:pt x="1" y="158"/>
                    </a:cubicBezTo>
                    <a:cubicBezTo>
                      <a:pt x="1" y="173"/>
                      <a:pt x="5" y="185"/>
                      <a:pt x="7" y="199"/>
                    </a:cubicBezTo>
                    <a:lnTo>
                      <a:pt x="7" y="199"/>
                    </a:lnTo>
                    <a:cubicBezTo>
                      <a:pt x="3" y="235"/>
                      <a:pt x="20" y="261"/>
                      <a:pt x="52" y="261"/>
                    </a:cubicBezTo>
                    <a:cubicBezTo>
                      <a:pt x="57" y="261"/>
                      <a:pt x="64" y="260"/>
                      <a:pt x="70" y="259"/>
                    </a:cubicBezTo>
                    <a:cubicBezTo>
                      <a:pt x="171" y="233"/>
                      <a:pt x="247" y="139"/>
                      <a:pt x="234" y="32"/>
                    </a:cubicBezTo>
                    <a:cubicBezTo>
                      <a:pt x="228" y="13"/>
                      <a:pt x="203" y="0"/>
                      <a:pt x="177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130;p2">
                <a:extLst>
                  <a:ext uri="{FF2B5EF4-FFF2-40B4-BE49-F238E27FC236}">
                    <a16:creationId xmlns:a16="http://schemas.microsoft.com/office/drawing/2014/main" id="{6C3E3214-84FC-A342-A344-328A00247C09}"/>
                  </a:ext>
                </a:extLst>
              </p:cNvPr>
              <p:cNvSpPr/>
              <p:nvPr/>
            </p:nvSpPr>
            <p:spPr>
              <a:xfrm>
                <a:off x="2310750" y="29890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131;p2">
                <a:extLst>
                  <a:ext uri="{FF2B5EF4-FFF2-40B4-BE49-F238E27FC236}">
                    <a16:creationId xmlns:a16="http://schemas.microsoft.com/office/drawing/2014/main" id="{876E783C-1082-1D40-95BA-E271F1038571}"/>
                  </a:ext>
                </a:extLst>
              </p:cNvPr>
              <p:cNvSpPr/>
              <p:nvPr/>
            </p:nvSpPr>
            <p:spPr>
              <a:xfrm>
                <a:off x="2243600" y="2930400"/>
                <a:ext cx="75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214" y="0"/>
                    </a:moveTo>
                    <a:cubicBezTo>
                      <a:pt x="197" y="0"/>
                      <a:pt x="179" y="6"/>
                      <a:pt x="163" y="14"/>
                    </a:cubicBezTo>
                    <a:cubicBezTo>
                      <a:pt x="169" y="14"/>
                      <a:pt x="81" y="66"/>
                      <a:pt x="98" y="66"/>
                    </a:cubicBezTo>
                    <a:cubicBezTo>
                      <a:pt x="99" y="66"/>
                      <a:pt x="101" y="65"/>
                      <a:pt x="103" y="65"/>
                    </a:cubicBezTo>
                    <a:lnTo>
                      <a:pt x="103" y="65"/>
                    </a:lnTo>
                    <a:cubicBezTo>
                      <a:pt x="70" y="75"/>
                      <a:pt x="1" y="141"/>
                      <a:pt x="37" y="178"/>
                    </a:cubicBezTo>
                    <a:cubicBezTo>
                      <a:pt x="44" y="215"/>
                      <a:pt x="56" y="253"/>
                      <a:pt x="100" y="253"/>
                    </a:cubicBezTo>
                    <a:cubicBezTo>
                      <a:pt x="176" y="241"/>
                      <a:pt x="239" y="196"/>
                      <a:pt x="271" y="127"/>
                    </a:cubicBezTo>
                    <a:cubicBezTo>
                      <a:pt x="290" y="89"/>
                      <a:pt x="302" y="26"/>
                      <a:pt x="245" y="7"/>
                    </a:cubicBezTo>
                    <a:cubicBezTo>
                      <a:pt x="236" y="2"/>
                      <a:pt x="225" y="0"/>
                      <a:pt x="214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132;p2">
                <a:extLst>
                  <a:ext uri="{FF2B5EF4-FFF2-40B4-BE49-F238E27FC236}">
                    <a16:creationId xmlns:a16="http://schemas.microsoft.com/office/drawing/2014/main" id="{B496CBF5-A39A-9C40-B2E0-AA5C099F4845}"/>
                  </a:ext>
                </a:extLst>
              </p:cNvPr>
              <p:cNvSpPr/>
              <p:nvPr/>
            </p:nvSpPr>
            <p:spPr>
              <a:xfrm>
                <a:off x="2210300" y="2955175"/>
                <a:ext cx="9475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379" h="259" extrusionOk="0">
                    <a:moveTo>
                      <a:pt x="256" y="0"/>
                    </a:moveTo>
                    <a:cubicBezTo>
                      <a:pt x="245" y="0"/>
                      <a:pt x="233" y="2"/>
                      <a:pt x="221" y="6"/>
                    </a:cubicBezTo>
                    <a:cubicBezTo>
                      <a:pt x="158" y="38"/>
                      <a:pt x="1" y="259"/>
                      <a:pt x="158" y="259"/>
                    </a:cubicBezTo>
                    <a:cubicBezTo>
                      <a:pt x="228" y="246"/>
                      <a:pt x="291" y="208"/>
                      <a:pt x="335" y="145"/>
                    </a:cubicBezTo>
                    <a:cubicBezTo>
                      <a:pt x="379" y="80"/>
                      <a:pt x="328" y="0"/>
                      <a:pt x="256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133;p2">
                <a:extLst>
                  <a:ext uri="{FF2B5EF4-FFF2-40B4-BE49-F238E27FC236}">
                    <a16:creationId xmlns:a16="http://schemas.microsoft.com/office/drawing/2014/main" id="{557895B3-9DC0-0E45-BA0B-A4932BED5895}"/>
                  </a:ext>
                </a:extLst>
              </p:cNvPr>
              <p:cNvSpPr/>
              <p:nvPr/>
            </p:nvSpPr>
            <p:spPr>
              <a:xfrm>
                <a:off x="2218825" y="2997700"/>
                <a:ext cx="8050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89" extrusionOk="0">
                    <a:moveTo>
                      <a:pt x="117" y="1"/>
                    </a:moveTo>
                    <a:cubicBezTo>
                      <a:pt x="94" y="1"/>
                      <a:pt x="62" y="31"/>
                      <a:pt x="57" y="46"/>
                    </a:cubicBezTo>
                    <a:cubicBezTo>
                      <a:pt x="25" y="122"/>
                      <a:pt x="0" y="166"/>
                      <a:pt x="32" y="248"/>
                    </a:cubicBezTo>
                    <a:cubicBezTo>
                      <a:pt x="41" y="280"/>
                      <a:pt x="63" y="289"/>
                      <a:pt x="89" y="289"/>
                    </a:cubicBezTo>
                    <a:cubicBezTo>
                      <a:pt x="99" y="289"/>
                      <a:pt x="110" y="288"/>
                      <a:pt x="120" y="286"/>
                    </a:cubicBezTo>
                    <a:cubicBezTo>
                      <a:pt x="202" y="267"/>
                      <a:pt x="265" y="210"/>
                      <a:pt x="297" y="134"/>
                    </a:cubicBezTo>
                    <a:cubicBezTo>
                      <a:pt x="322" y="97"/>
                      <a:pt x="322" y="59"/>
                      <a:pt x="284" y="46"/>
                    </a:cubicBezTo>
                    <a:cubicBezTo>
                      <a:pt x="266" y="37"/>
                      <a:pt x="247" y="31"/>
                      <a:pt x="231" y="31"/>
                    </a:cubicBezTo>
                    <a:cubicBezTo>
                      <a:pt x="225" y="31"/>
                      <a:pt x="220" y="32"/>
                      <a:pt x="215" y="34"/>
                    </a:cubicBezTo>
                    <a:cubicBezTo>
                      <a:pt x="211" y="41"/>
                      <a:pt x="207" y="44"/>
                      <a:pt x="201" y="44"/>
                    </a:cubicBezTo>
                    <a:cubicBezTo>
                      <a:pt x="197" y="44"/>
                      <a:pt x="191" y="42"/>
                      <a:pt x="183" y="40"/>
                    </a:cubicBezTo>
                    <a:cubicBezTo>
                      <a:pt x="164" y="34"/>
                      <a:pt x="145" y="21"/>
                      <a:pt x="133" y="8"/>
                    </a:cubicBezTo>
                    <a:cubicBezTo>
                      <a:pt x="129" y="3"/>
                      <a:pt x="123" y="1"/>
                      <a:pt x="117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134;p2">
                <a:extLst>
                  <a:ext uri="{FF2B5EF4-FFF2-40B4-BE49-F238E27FC236}">
                    <a16:creationId xmlns:a16="http://schemas.microsoft.com/office/drawing/2014/main" id="{8A42936C-70EB-9645-8F85-A4A71042EEF4}"/>
                  </a:ext>
                </a:extLst>
              </p:cNvPr>
              <p:cNvSpPr/>
              <p:nvPr/>
            </p:nvSpPr>
            <p:spPr>
              <a:xfrm>
                <a:off x="2241200" y="2984950"/>
                <a:ext cx="90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295" extrusionOk="0">
                    <a:moveTo>
                      <a:pt x="256" y="1"/>
                    </a:moveTo>
                    <a:cubicBezTo>
                      <a:pt x="246" y="1"/>
                      <a:pt x="237" y="3"/>
                      <a:pt x="228" y="7"/>
                    </a:cubicBezTo>
                    <a:cubicBezTo>
                      <a:pt x="196" y="20"/>
                      <a:pt x="171" y="26"/>
                      <a:pt x="146" y="39"/>
                    </a:cubicBezTo>
                    <a:cubicBezTo>
                      <a:pt x="95" y="64"/>
                      <a:pt x="1" y="165"/>
                      <a:pt x="58" y="222"/>
                    </a:cubicBezTo>
                    <a:cubicBezTo>
                      <a:pt x="70" y="241"/>
                      <a:pt x="83" y="253"/>
                      <a:pt x="102" y="266"/>
                    </a:cubicBezTo>
                    <a:cubicBezTo>
                      <a:pt x="109" y="269"/>
                      <a:pt x="116" y="270"/>
                      <a:pt x="123" y="270"/>
                    </a:cubicBezTo>
                    <a:cubicBezTo>
                      <a:pt x="135" y="270"/>
                      <a:pt x="147" y="267"/>
                      <a:pt x="158" y="267"/>
                    </a:cubicBezTo>
                    <a:cubicBezTo>
                      <a:pt x="168" y="267"/>
                      <a:pt x="177" y="269"/>
                      <a:pt x="184" y="279"/>
                    </a:cubicBezTo>
                    <a:cubicBezTo>
                      <a:pt x="194" y="290"/>
                      <a:pt x="206" y="295"/>
                      <a:pt x="218" y="295"/>
                    </a:cubicBezTo>
                    <a:cubicBezTo>
                      <a:pt x="269" y="295"/>
                      <a:pt x="331" y="219"/>
                      <a:pt x="341" y="184"/>
                    </a:cubicBezTo>
                    <a:cubicBezTo>
                      <a:pt x="360" y="127"/>
                      <a:pt x="348" y="64"/>
                      <a:pt x="304" y="20"/>
                    </a:cubicBezTo>
                    <a:cubicBezTo>
                      <a:pt x="291" y="8"/>
                      <a:pt x="274" y="1"/>
                      <a:pt x="256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135;p2">
                <a:extLst>
                  <a:ext uri="{FF2B5EF4-FFF2-40B4-BE49-F238E27FC236}">
                    <a16:creationId xmlns:a16="http://schemas.microsoft.com/office/drawing/2014/main" id="{0FDB9229-FDB9-8344-9DA9-4B78EC61D39B}"/>
                  </a:ext>
                </a:extLst>
              </p:cNvPr>
              <p:cNvSpPr/>
              <p:nvPr/>
            </p:nvSpPr>
            <p:spPr>
              <a:xfrm>
                <a:off x="2208400" y="2977725"/>
                <a:ext cx="99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82" extrusionOk="0">
                    <a:moveTo>
                      <a:pt x="253" y="1"/>
                    </a:moveTo>
                    <a:cubicBezTo>
                      <a:pt x="222" y="1"/>
                      <a:pt x="189" y="10"/>
                      <a:pt x="171" y="19"/>
                    </a:cubicBezTo>
                    <a:cubicBezTo>
                      <a:pt x="77" y="63"/>
                      <a:pt x="14" y="145"/>
                      <a:pt x="1" y="246"/>
                    </a:cubicBezTo>
                    <a:cubicBezTo>
                      <a:pt x="1" y="278"/>
                      <a:pt x="1" y="303"/>
                      <a:pt x="14" y="328"/>
                    </a:cubicBezTo>
                    <a:cubicBezTo>
                      <a:pt x="30" y="367"/>
                      <a:pt x="63" y="382"/>
                      <a:pt x="100" y="382"/>
                    </a:cubicBezTo>
                    <a:cubicBezTo>
                      <a:pt x="145" y="382"/>
                      <a:pt x="196" y="359"/>
                      <a:pt x="228" y="334"/>
                    </a:cubicBezTo>
                    <a:lnTo>
                      <a:pt x="247" y="322"/>
                    </a:lnTo>
                    <a:cubicBezTo>
                      <a:pt x="272" y="296"/>
                      <a:pt x="398" y="170"/>
                      <a:pt x="342" y="114"/>
                    </a:cubicBezTo>
                    <a:cubicBezTo>
                      <a:pt x="342" y="101"/>
                      <a:pt x="342" y="95"/>
                      <a:pt x="342" y="82"/>
                    </a:cubicBezTo>
                    <a:lnTo>
                      <a:pt x="329" y="50"/>
                    </a:lnTo>
                    <a:lnTo>
                      <a:pt x="329" y="44"/>
                    </a:lnTo>
                    <a:cubicBezTo>
                      <a:pt x="319" y="11"/>
                      <a:pt x="287" y="1"/>
                      <a:pt x="253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136;p2">
                <a:extLst>
                  <a:ext uri="{FF2B5EF4-FFF2-40B4-BE49-F238E27FC236}">
                    <a16:creationId xmlns:a16="http://schemas.microsoft.com/office/drawing/2014/main" id="{35A420E7-4E1D-5A44-9916-9239C7B67A7D}"/>
                  </a:ext>
                </a:extLst>
              </p:cNvPr>
              <p:cNvSpPr/>
              <p:nvPr/>
            </p:nvSpPr>
            <p:spPr>
              <a:xfrm>
                <a:off x="2211100" y="2918075"/>
                <a:ext cx="8700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10" extrusionOk="0">
                    <a:moveTo>
                      <a:pt x="248" y="1"/>
                    </a:moveTo>
                    <a:cubicBezTo>
                      <a:pt x="227" y="1"/>
                      <a:pt x="205" y="7"/>
                      <a:pt x="183" y="15"/>
                    </a:cubicBezTo>
                    <a:cubicBezTo>
                      <a:pt x="95" y="52"/>
                      <a:pt x="0" y="147"/>
                      <a:pt x="13" y="254"/>
                    </a:cubicBezTo>
                    <a:cubicBezTo>
                      <a:pt x="19" y="295"/>
                      <a:pt x="37" y="310"/>
                      <a:pt x="62" y="310"/>
                    </a:cubicBezTo>
                    <a:cubicBezTo>
                      <a:pt x="90" y="310"/>
                      <a:pt x="127" y="288"/>
                      <a:pt x="158" y="261"/>
                    </a:cubicBezTo>
                    <a:cubicBezTo>
                      <a:pt x="196" y="248"/>
                      <a:pt x="234" y="223"/>
                      <a:pt x="259" y="198"/>
                    </a:cubicBezTo>
                    <a:cubicBezTo>
                      <a:pt x="290" y="166"/>
                      <a:pt x="347" y="109"/>
                      <a:pt x="328" y="65"/>
                    </a:cubicBezTo>
                    <a:cubicBezTo>
                      <a:pt x="328" y="59"/>
                      <a:pt x="315" y="46"/>
                      <a:pt x="315" y="40"/>
                    </a:cubicBezTo>
                    <a:cubicBezTo>
                      <a:pt x="301" y="11"/>
                      <a:pt x="276" y="1"/>
                      <a:pt x="24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137;p2">
                <a:extLst>
                  <a:ext uri="{FF2B5EF4-FFF2-40B4-BE49-F238E27FC236}">
                    <a16:creationId xmlns:a16="http://schemas.microsoft.com/office/drawing/2014/main" id="{B439E1E5-34D2-C94A-B602-5C3D333DFF15}"/>
                  </a:ext>
                </a:extLst>
              </p:cNvPr>
              <p:cNvSpPr/>
              <p:nvPr/>
            </p:nvSpPr>
            <p:spPr>
              <a:xfrm>
                <a:off x="2275900" y="2895025"/>
                <a:ext cx="102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52" extrusionOk="0">
                    <a:moveTo>
                      <a:pt x="314" y="1"/>
                    </a:moveTo>
                    <a:cubicBezTo>
                      <a:pt x="290" y="1"/>
                      <a:pt x="263" y="7"/>
                      <a:pt x="240" y="16"/>
                    </a:cubicBezTo>
                    <a:cubicBezTo>
                      <a:pt x="177" y="22"/>
                      <a:pt x="0" y="218"/>
                      <a:pt x="126" y="243"/>
                    </a:cubicBezTo>
                    <a:cubicBezTo>
                      <a:pt x="149" y="248"/>
                      <a:pt x="172" y="251"/>
                      <a:pt x="196" y="251"/>
                    </a:cubicBezTo>
                    <a:cubicBezTo>
                      <a:pt x="304" y="251"/>
                      <a:pt x="410" y="191"/>
                      <a:pt x="410" y="66"/>
                    </a:cubicBezTo>
                    <a:cubicBezTo>
                      <a:pt x="410" y="32"/>
                      <a:pt x="384" y="2"/>
                      <a:pt x="351" y="2"/>
                    </a:cubicBezTo>
                    <a:cubicBezTo>
                      <a:pt x="347" y="2"/>
                      <a:pt x="344" y="3"/>
                      <a:pt x="341" y="3"/>
                    </a:cubicBezTo>
                    <a:cubicBezTo>
                      <a:pt x="332" y="2"/>
                      <a:pt x="324" y="1"/>
                      <a:pt x="314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138;p2">
                <a:extLst>
                  <a:ext uri="{FF2B5EF4-FFF2-40B4-BE49-F238E27FC236}">
                    <a16:creationId xmlns:a16="http://schemas.microsoft.com/office/drawing/2014/main" id="{FA9A5B1A-78E5-5642-A631-B9C663AFF5C1}"/>
                  </a:ext>
                </a:extLst>
              </p:cNvPr>
              <p:cNvSpPr/>
              <p:nvPr/>
            </p:nvSpPr>
            <p:spPr>
              <a:xfrm>
                <a:off x="2300175" y="2907775"/>
                <a:ext cx="88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41" extrusionOk="0">
                    <a:moveTo>
                      <a:pt x="283" y="0"/>
                    </a:moveTo>
                    <a:cubicBezTo>
                      <a:pt x="260" y="0"/>
                      <a:pt x="233" y="9"/>
                      <a:pt x="211" y="21"/>
                    </a:cubicBezTo>
                    <a:lnTo>
                      <a:pt x="211" y="21"/>
                    </a:lnTo>
                    <a:cubicBezTo>
                      <a:pt x="212" y="20"/>
                      <a:pt x="211" y="20"/>
                      <a:pt x="210" y="20"/>
                    </a:cubicBezTo>
                    <a:cubicBezTo>
                      <a:pt x="207" y="20"/>
                      <a:pt x="196" y="23"/>
                      <a:pt x="177" y="29"/>
                    </a:cubicBezTo>
                    <a:cubicBezTo>
                      <a:pt x="139" y="48"/>
                      <a:pt x="1" y="174"/>
                      <a:pt x="95" y="206"/>
                    </a:cubicBezTo>
                    <a:cubicBezTo>
                      <a:pt x="108" y="206"/>
                      <a:pt x="120" y="212"/>
                      <a:pt x="127" y="219"/>
                    </a:cubicBezTo>
                    <a:cubicBezTo>
                      <a:pt x="137" y="234"/>
                      <a:pt x="152" y="240"/>
                      <a:pt x="170" y="240"/>
                    </a:cubicBezTo>
                    <a:cubicBezTo>
                      <a:pt x="214" y="240"/>
                      <a:pt x="271" y="199"/>
                      <a:pt x="284" y="181"/>
                    </a:cubicBezTo>
                    <a:cubicBezTo>
                      <a:pt x="297" y="168"/>
                      <a:pt x="316" y="155"/>
                      <a:pt x="329" y="149"/>
                    </a:cubicBezTo>
                    <a:cubicBezTo>
                      <a:pt x="347" y="130"/>
                      <a:pt x="354" y="105"/>
                      <a:pt x="354" y="80"/>
                    </a:cubicBezTo>
                    <a:cubicBezTo>
                      <a:pt x="354" y="66"/>
                      <a:pt x="354" y="58"/>
                      <a:pt x="348" y="58"/>
                    </a:cubicBezTo>
                    <a:cubicBezTo>
                      <a:pt x="347" y="58"/>
                      <a:pt x="344" y="59"/>
                      <a:pt x="341" y="61"/>
                    </a:cubicBezTo>
                    <a:cubicBezTo>
                      <a:pt x="338" y="16"/>
                      <a:pt x="313" y="0"/>
                      <a:pt x="283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139;p2">
                <a:extLst>
                  <a:ext uri="{FF2B5EF4-FFF2-40B4-BE49-F238E27FC236}">
                    <a16:creationId xmlns:a16="http://schemas.microsoft.com/office/drawing/2014/main" id="{39D8AE8A-D57A-354D-A518-AD0510B5343B}"/>
                  </a:ext>
                </a:extLst>
              </p:cNvPr>
              <p:cNvSpPr/>
              <p:nvPr/>
            </p:nvSpPr>
            <p:spPr>
              <a:xfrm>
                <a:off x="2338100" y="2895775"/>
                <a:ext cx="1397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370" extrusionOk="0">
                    <a:moveTo>
                      <a:pt x="329" y="0"/>
                    </a:moveTo>
                    <a:cubicBezTo>
                      <a:pt x="293" y="0"/>
                      <a:pt x="258" y="8"/>
                      <a:pt x="228" y="26"/>
                    </a:cubicBezTo>
                    <a:lnTo>
                      <a:pt x="228" y="26"/>
                    </a:lnTo>
                    <a:cubicBezTo>
                      <a:pt x="235" y="21"/>
                      <a:pt x="236" y="19"/>
                      <a:pt x="235" y="19"/>
                    </a:cubicBezTo>
                    <a:cubicBezTo>
                      <a:pt x="229" y="19"/>
                      <a:pt x="156" y="65"/>
                      <a:pt x="142" y="74"/>
                    </a:cubicBezTo>
                    <a:cubicBezTo>
                      <a:pt x="117" y="93"/>
                      <a:pt x="98" y="112"/>
                      <a:pt x="79" y="131"/>
                    </a:cubicBezTo>
                    <a:cubicBezTo>
                      <a:pt x="73" y="143"/>
                      <a:pt x="73" y="150"/>
                      <a:pt x="67" y="150"/>
                    </a:cubicBezTo>
                    <a:lnTo>
                      <a:pt x="60" y="162"/>
                    </a:lnTo>
                    <a:cubicBezTo>
                      <a:pt x="41" y="181"/>
                      <a:pt x="22" y="207"/>
                      <a:pt x="16" y="232"/>
                    </a:cubicBezTo>
                    <a:cubicBezTo>
                      <a:pt x="0" y="258"/>
                      <a:pt x="2" y="293"/>
                      <a:pt x="29" y="293"/>
                    </a:cubicBezTo>
                    <a:cubicBezTo>
                      <a:pt x="34" y="293"/>
                      <a:pt x="40" y="292"/>
                      <a:pt x="48" y="289"/>
                    </a:cubicBezTo>
                    <a:lnTo>
                      <a:pt x="60" y="282"/>
                    </a:lnTo>
                    <a:lnTo>
                      <a:pt x="67" y="282"/>
                    </a:lnTo>
                    <a:cubicBezTo>
                      <a:pt x="72" y="334"/>
                      <a:pt x="120" y="369"/>
                      <a:pt x="168" y="369"/>
                    </a:cubicBezTo>
                    <a:cubicBezTo>
                      <a:pt x="179" y="369"/>
                      <a:pt x="189" y="368"/>
                      <a:pt x="199" y="364"/>
                    </a:cubicBezTo>
                    <a:cubicBezTo>
                      <a:pt x="300" y="339"/>
                      <a:pt x="559" y="74"/>
                      <a:pt x="376" y="5"/>
                    </a:cubicBezTo>
                    <a:cubicBezTo>
                      <a:pt x="360" y="2"/>
                      <a:pt x="345" y="0"/>
                      <a:pt x="329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140;p2">
                <a:extLst>
                  <a:ext uri="{FF2B5EF4-FFF2-40B4-BE49-F238E27FC236}">
                    <a16:creationId xmlns:a16="http://schemas.microsoft.com/office/drawing/2014/main" id="{399E052B-2278-B54E-954F-0D07B8C8EDCC}"/>
                  </a:ext>
                </a:extLst>
              </p:cNvPr>
              <p:cNvSpPr/>
              <p:nvPr/>
            </p:nvSpPr>
            <p:spPr>
              <a:xfrm>
                <a:off x="2333300" y="29304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141;p2">
                <a:extLst>
                  <a:ext uri="{FF2B5EF4-FFF2-40B4-BE49-F238E27FC236}">
                    <a16:creationId xmlns:a16="http://schemas.microsoft.com/office/drawing/2014/main" id="{9969E5BD-453E-F543-9A86-F4DD17D8DB77}"/>
                  </a:ext>
                </a:extLst>
              </p:cNvPr>
              <p:cNvSpPr/>
              <p:nvPr/>
            </p:nvSpPr>
            <p:spPr>
              <a:xfrm>
                <a:off x="2330800" y="2927150"/>
                <a:ext cx="9600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41" extrusionOk="0">
                    <a:moveTo>
                      <a:pt x="119" y="106"/>
                    </a:moveTo>
                    <a:lnTo>
                      <a:pt x="119" y="106"/>
                    </a:lnTo>
                    <a:cubicBezTo>
                      <a:pt x="116" y="109"/>
                      <a:pt x="113" y="112"/>
                      <a:pt x="110" y="116"/>
                    </a:cubicBezTo>
                    <a:lnTo>
                      <a:pt x="110" y="116"/>
                    </a:lnTo>
                    <a:cubicBezTo>
                      <a:pt x="113" y="112"/>
                      <a:pt x="116" y="109"/>
                      <a:pt x="119" y="106"/>
                    </a:cubicBezTo>
                    <a:close/>
                    <a:moveTo>
                      <a:pt x="253" y="0"/>
                    </a:moveTo>
                    <a:cubicBezTo>
                      <a:pt x="195" y="0"/>
                      <a:pt x="116" y="84"/>
                      <a:pt x="106" y="118"/>
                    </a:cubicBezTo>
                    <a:cubicBezTo>
                      <a:pt x="101" y="118"/>
                      <a:pt x="100" y="123"/>
                      <a:pt x="100" y="128"/>
                    </a:cubicBezTo>
                    <a:lnTo>
                      <a:pt x="100" y="128"/>
                    </a:lnTo>
                    <a:cubicBezTo>
                      <a:pt x="55" y="186"/>
                      <a:pt x="0" y="300"/>
                      <a:pt x="94" y="333"/>
                    </a:cubicBezTo>
                    <a:cubicBezTo>
                      <a:pt x="107" y="338"/>
                      <a:pt x="120" y="340"/>
                      <a:pt x="134" y="340"/>
                    </a:cubicBezTo>
                    <a:cubicBezTo>
                      <a:pt x="203" y="340"/>
                      <a:pt x="271" y="278"/>
                      <a:pt x="308" y="226"/>
                    </a:cubicBezTo>
                    <a:cubicBezTo>
                      <a:pt x="365" y="156"/>
                      <a:pt x="384" y="36"/>
                      <a:pt x="277" y="30"/>
                    </a:cubicBezTo>
                    <a:cubicBezTo>
                      <a:pt x="295" y="30"/>
                      <a:pt x="302" y="34"/>
                      <a:pt x="303" y="34"/>
                    </a:cubicBezTo>
                    <a:cubicBezTo>
                      <a:pt x="304" y="34"/>
                      <a:pt x="301" y="32"/>
                      <a:pt x="296" y="24"/>
                    </a:cubicBezTo>
                    <a:cubicBezTo>
                      <a:pt x="284" y="7"/>
                      <a:pt x="269" y="0"/>
                      <a:pt x="253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142;p2">
                <a:extLst>
                  <a:ext uri="{FF2B5EF4-FFF2-40B4-BE49-F238E27FC236}">
                    <a16:creationId xmlns:a16="http://schemas.microsoft.com/office/drawing/2014/main" id="{4F2307E7-5A54-074B-8358-2753C9E8029F}"/>
                  </a:ext>
                </a:extLst>
              </p:cNvPr>
              <p:cNvSpPr/>
              <p:nvPr/>
            </p:nvSpPr>
            <p:spPr>
              <a:xfrm>
                <a:off x="2315000" y="2916325"/>
                <a:ext cx="7750" cy="607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43" extrusionOk="0">
                    <a:moveTo>
                      <a:pt x="231" y="0"/>
                    </a:moveTo>
                    <a:cubicBezTo>
                      <a:pt x="225" y="0"/>
                      <a:pt x="220" y="1"/>
                      <a:pt x="215" y="3"/>
                    </a:cubicBezTo>
                    <a:cubicBezTo>
                      <a:pt x="202" y="9"/>
                      <a:pt x="196" y="9"/>
                      <a:pt x="183" y="9"/>
                    </a:cubicBezTo>
                    <a:cubicBezTo>
                      <a:pt x="114" y="15"/>
                      <a:pt x="51" y="59"/>
                      <a:pt x="26" y="122"/>
                    </a:cubicBezTo>
                    <a:cubicBezTo>
                      <a:pt x="0" y="173"/>
                      <a:pt x="7" y="236"/>
                      <a:pt x="70" y="242"/>
                    </a:cubicBezTo>
                    <a:lnTo>
                      <a:pt x="127" y="242"/>
                    </a:lnTo>
                    <a:cubicBezTo>
                      <a:pt x="202" y="236"/>
                      <a:pt x="309" y="154"/>
                      <a:pt x="303" y="59"/>
                    </a:cubicBezTo>
                    <a:cubicBezTo>
                      <a:pt x="303" y="53"/>
                      <a:pt x="303" y="47"/>
                      <a:pt x="303" y="40"/>
                    </a:cubicBezTo>
                    <a:cubicBezTo>
                      <a:pt x="309" y="28"/>
                      <a:pt x="297" y="15"/>
                      <a:pt x="284" y="15"/>
                    </a:cubicBezTo>
                    <a:cubicBezTo>
                      <a:pt x="266" y="6"/>
                      <a:pt x="247" y="0"/>
                      <a:pt x="231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143;p2">
                <a:extLst>
                  <a:ext uri="{FF2B5EF4-FFF2-40B4-BE49-F238E27FC236}">
                    <a16:creationId xmlns:a16="http://schemas.microsoft.com/office/drawing/2014/main" id="{EF8B1C9F-C4A3-5443-8BA2-C95FA5185619}"/>
                  </a:ext>
                </a:extLst>
              </p:cNvPr>
              <p:cNvSpPr/>
              <p:nvPr/>
            </p:nvSpPr>
            <p:spPr>
              <a:xfrm>
                <a:off x="2316275" y="2884350"/>
                <a:ext cx="962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39" extrusionOk="0">
                    <a:moveTo>
                      <a:pt x="278" y="0"/>
                    </a:moveTo>
                    <a:cubicBezTo>
                      <a:pt x="167" y="0"/>
                      <a:pt x="1" y="201"/>
                      <a:pt x="126" y="266"/>
                    </a:cubicBezTo>
                    <a:cubicBezTo>
                      <a:pt x="145" y="279"/>
                      <a:pt x="221" y="291"/>
                      <a:pt x="233" y="317"/>
                    </a:cubicBezTo>
                    <a:cubicBezTo>
                      <a:pt x="238" y="333"/>
                      <a:pt x="247" y="339"/>
                      <a:pt x="257" y="339"/>
                    </a:cubicBezTo>
                    <a:cubicBezTo>
                      <a:pt x="289" y="339"/>
                      <a:pt x="337" y="284"/>
                      <a:pt x="347" y="260"/>
                    </a:cubicBezTo>
                    <a:cubicBezTo>
                      <a:pt x="347" y="254"/>
                      <a:pt x="347" y="247"/>
                      <a:pt x="353" y="241"/>
                    </a:cubicBezTo>
                    <a:cubicBezTo>
                      <a:pt x="385" y="178"/>
                      <a:pt x="385" y="102"/>
                      <a:pt x="347" y="45"/>
                    </a:cubicBezTo>
                    <a:cubicBezTo>
                      <a:pt x="331" y="13"/>
                      <a:pt x="306" y="0"/>
                      <a:pt x="278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144;p2">
                <a:extLst>
                  <a:ext uri="{FF2B5EF4-FFF2-40B4-BE49-F238E27FC236}">
                    <a16:creationId xmlns:a16="http://schemas.microsoft.com/office/drawing/2014/main" id="{6CCAF012-4EE2-8044-9081-80E3B38A9595}"/>
                  </a:ext>
                </a:extLst>
              </p:cNvPr>
              <p:cNvSpPr/>
              <p:nvPr/>
            </p:nvSpPr>
            <p:spPr>
              <a:xfrm>
                <a:off x="2548975" y="3103875"/>
                <a:ext cx="9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03" extrusionOk="0">
                    <a:moveTo>
                      <a:pt x="191" y="1"/>
                    </a:moveTo>
                    <a:cubicBezTo>
                      <a:pt x="106" y="1"/>
                      <a:pt x="6" y="132"/>
                      <a:pt x="1" y="214"/>
                    </a:cubicBezTo>
                    <a:cubicBezTo>
                      <a:pt x="1" y="246"/>
                      <a:pt x="20" y="271"/>
                      <a:pt x="45" y="283"/>
                    </a:cubicBezTo>
                    <a:cubicBezTo>
                      <a:pt x="70" y="296"/>
                      <a:pt x="97" y="303"/>
                      <a:pt x="125" y="303"/>
                    </a:cubicBezTo>
                    <a:cubicBezTo>
                      <a:pt x="140" y="303"/>
                      <a:pt x="156" y="300"/>
                      <a:pt x="171" y="296"/>
                    </a:cubicBezTo>
                    <a:cubicBezTo>
                      <a:pt x="253" y="271"/>
                      <a:pt x="379" y="151"/>
                      <a:pt x="310" y="63"/>
                    </a:cubicBezTo>
                    <a:cubicBezTo>
                      <a:pt x="304" y="50"/>
                      <a:pt x="291" y="44"/>
                      <a:pt x="278" y="31"/>
                    </a:cubicBezTo>
                    <a:cubicBezTo>
                      <a:pt x="272" y="25"/>
                      <a:pt x="260" y="12"/>
                      <a:pt x="247" y="12"/>
                    </a:cubicBezTo>
                    <a:cubicBezTo>
                      <a:pt x="230" y="7"/>
                      <a:pt x="221" y="3"/>
                      <a:pt x="219" y="3"/>
                    </a:cubicBezTo>
                    <a:cubicBezTo>
                      <a:pt x="217" y="3"/>
                      <a:pt x="226" y="8"/>
                      <a:pt x="247" y="19"/>
                    </a:cubicBezTo>
                    <a:lnTo>
                      <a:pt x="247" y="25"/>
                    </a:lnTo>
                    <a:cubicBezTo>
                      <a:pt x="230" y="8"/>
                      <a:pt x="211" y="1"/>
                      <a:pt x="191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145;p2">
                <a:extLst>
                  <a:ext uri="{FF2B5EF4-FFF2-40B4-BE49-F238E27FC236}">
                    <a16:creationId xmlns:a16="http://schemas.microsoft.com/office/drawing/2014/main" id="{2C36A829-D428-8F4D-86CE-F59ED5CDDFBB}"/>
                  </a:ext>
                </a:extLst>
              </p:cNvPr>
              <p:cNvSpPr/>
              <p:nvPr/>
            </p:nvSpPr>
            <p:spPr>
              <a:xfrm>
                <a:off x="2545675" y="3136225"/>
                <a:ext cx="83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64" extrusionOk="0">
                    <a:moveTo>
                      <a:pt x="179" y="1"/>
                    </a:moveTo>
                    <a:cubicBezTo>
                      <a:pt x="139" y="1"/>
                      <a:pt x="75" y="70"/>
                      <a:pt x="70" y="93"/>
                    </a:cubicBezTo>
                    <a:cubicBezTo>
                      <a:pt x="70" y="106"/>
                      <a:pt x="64" y="112"/>
                      <a:pt x="57" y="118"/>
                    </a:cubicBezTo>
                    <a:cubicBezTo>
                      <a:pt x="0" y="180"/>
                      <a:pt x="24" y="264"/>
                      <a:pt x="94" y="264"/>
                    </a:cubicBezTo>
                    <a:cubicBezTo>
                      <a:pt x="109" y="264"/>
                      <a:pt x="126" y="260"/>
                      <a:pt x="146" y="251"/>
                    </a:cubicBezTo>
                    <a:cubicBezTo>
                      <a:pt x="190" y="232"/>
                      <a:pt x="335" y="62"/>
                      <a:pt x="221" y="36"/>
                    </a:cubicBezTo>
                    <a:cubicBezTo>
                      <a:pt x="215" y="36"/>
                      <a:pt x="209" y="36"/>
                      <a:pt x="209" y="30"/>
                    </a:cubicBezTo>
                    <a:cubicBezTo>
                      <a:pt x="204" y="9"/>
                      <a:pt x="193" y="1"/>
                      <a:pt x="179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146;p2">
                <a:extLst>
                  <a:ext uri="{FF2B5EF4-FFF2-40B4-BE49-F238E27FC236}">
                    <a16:creationId xmlns:a16="http://schemas.microsoft.com/office/drawing/2014/main" id="{87ED30D4-ADA8-1E48-BF85-01D1D9002F4E}"/>
                  </a:ext>
                </a:extLst>
              </p:cNvPr>
              <p:cNvSpPr/>
              <p:nvPr/>
            </p:nvSpPr>
            <p:spPr>
              <a:xfrm>
                <a:off x="2527700" y="3116625"/>
                <a:ext cx="932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49" extrusionOk="0">
                    <a:moveTo>
                      <a:pt x="260" y="1"/>
                    </a:moveTo>
                    <a:cubicBezTo>
                      <a:pt x="208" y="1"/>
                      <a:pt x="143" y="45"/>
                      <a:pt x="114" y="70"/>
                    </a:cubicBezTo>
                    <a:lnTo>
                      <a:pt x="95" y="89"/>
                    </a:lnTo>
                    <a:cubicBezTo>
                      <a:pt x="51" y="127"/>
                      <a:pt x="1" y="209"/>
                      <a:pt x="26" y="272"/>
                    </a:cubicBezTo>
                    <a:cubicBezTo>
                      <a:pt x="48" y="321"/>
                      <a:pt x="93" y="348"/>
                      <a:pt x="142" y="348"/>
                    </a:cubicBezTo>
                    <a:cubicBezTo>
                      <a:pt x="162" y="348"/>
                      <a:pt x="182" y="344"/>
                      <a:pt x="202" y="335"/>
                    </a:cubicBezTo>
                    <a:cubicBezTo>
                      <a:pt x="259" y="309"/>
                      <a:pt x="373" y="215"/>
                      <a:pt x="322" y="146"/>
                    </a:cubicBezTo>
                    <a:cubicBezTo>
                      <a:pt x="322" y="139"/>
                      <a:pt x="322" y="133"/>
                      <a:pt x="329" y="127"/>
                    </a:cubicBezTo>
                    <a:cubicBezTo>
                      <a:pt x="335" y="95"/>
                      <a:pt x="329" y="70"/>
                      <a:pt x="322" y="45"/>
                    </a:cubicBezTo>
                    <a:cubicBezTo>
                      <a:pt x="309" y="12"/>
                      <a:pt x="286" y="1"/>
                      <a:pt x="260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147;p2">
                <a:extLst>
                  <a:ext uri="{FF2B5EF4-FFF2-40B4-BE49-F238E27FC236}">
                    <a16:creationId xmlns:a16="http://schemas.microsoft.com/office/drawing/2014/main" id="{9C83E624-5AEA-024C-9306-44973813DFFF}"/>
                  </a:ext>
                </a:extLst>
              </p:cNvPr>
              <p:cNvSpPr/>
              <p:nvPr/>
            </p:nvSpPr>
            <p:spPr>
              <a:xfrm>
                <a:off x="2526750" y="3071975"/>
                <a:ext cx="110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42" extrusionOk="0">
                    <a:moveTo>
                      <a:pt x="338" y="1"/>
                    </a:moveTo>
                    <a:cubicBezTo>
                      <a:pt x="326" y="1"/>
                      <a:pt x="314" y="2"/>
                      <a:pt x="303" y="2"/>
                    </a:cubicBezTo>
                    <a:lnTo>
                      <a:pt x="278" y="8"/>
                    </a:lnTo>
                    <a:cubicBezTo>
                      <a:pt x="203" y="27"/>
                      <a:pt x="1" y="235"/>
                      <a:pt x="146" y="292"/>
                    </a:cubicBezTo>
                    <a:cubicBezTo>
                      <a:pt x="190" y="304"/>
                      <a:pt x="234" y="292"/>
                      <a:pt x="259" y="323"/>
                    </a:cubicBezTo>
                    <a:cubicBezTo>
                      <a:pt x="270" y="336"/>
                      <a:pt x="283" y="342"/>
                      <a:pt x="296" y="342"/>
                    </a:cubicBezTo>
                    <a:cubicBezTo>
                      <a:pt x="348" y="342"/>
                      <a:pt x="412" y="264"/>
                      <a:pt x="417" y="229"/>
                    </a:cubicBezTo>
                    <a:cubicBezTo>
                      <a:pt x="442" y="159"/>
                      <a:pt x="436" y="84"/>
                      <a:pt x="398" y="21"/>
                    </a:cubicBezTo>
                    <a:cubicBezTo>
                      <a:pt x="385" y="4"/>
                      <a:pt x="362" y="1"/>
                      <a:pt x="33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148;p2">
                <a:extLst>
                  <a:ext uri="{FF2B5EF4-FFF2-40B4-BE49-F238E27FC236}">
                    <a16:creationId xmlns:a16="http://schemas.microsoft.com/office/drawing/2014/main" id="{EF89CA6E-C3C7-EC4F-8220-821A5EF81FC7}"/>
                  </a:ext>
                </a:extLst>
              </p:cNvPr>
              <p:cNvSpPr/>
              <p:nvPr/>
            </p:nvSpPr>
            <p:spPr>
              <a:xfrm>
                <a:off x="2475050" y="3098700"/>
                <a:ext cx="8675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56" extrusionOk="0">
                    <a:moveTo>
                      <a:pt x="262" y="1"/>
                    </a:moveTo>
                    <a:cubicBezTo>
                      <a:pt x="254" y="1"/>
                      <a:pt x="247" y="2"/>
                      <a:pt x="240" y="5"/>
                    </a:cubicBezTo>
                    <a:cubicBezTo>
                      <a:pt x="183" y="24"/>
                      <a:pt x="126" y="49"/>
                      <a:pt x="82" y="93"/>
                    </a:cubicBezTo>
                    <a:cubicBezTo>
                      <a:pt x="32" y="137"/>
                      <a:pt x="0" y="200"/>
                      <a:pt x="0" y="263"/>
                    </a:cubicBezTo>
                    <a:cubicBezTo>
                      <a:pt x="0" y="317"/>
                      <a:pt x="42" y="356"/>
                      <a:pt x="87" y="356"/>
                    </a:cubicBezTo>
                    <a:cubicBezTo>
                      <a:pt x="100" y="356"/>
                      <a:pt x="113" y="352"/>
                      <a:pt x="126" y="345"/>
                    </a:cubicBezTo>
                    <a:cubicBezTo>
                      <a:pt x="214" y="320"/>
                      <a:pt x="284" y="263"/>
                      <a:pt x="322" y="181"/>
                    </a:cubicBezTo>
                    <a:cubicBezTo>
                      <a:pt x="347" y="137"/>
                      <a:pt x="347" y="80"/>
                      <a:pt x="315" y="36"/>
                    </a:cubicBezTo>
                    <a:cubicBezTo>
                      <a:pt x="309" y="30"/>
                      <a:pt x="303" y="24"/>
                      <a:pt x="296" y="17"/>
                    </a:cubicBezTo>
                    <a:cubicBezTo>
                      <a:pt x="288" y="5"/>
                      <a:pt x="275" y="1"/>
                      <a:pt x="262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149;p2">
                <a:extLst>
                  <a:ext uri="{FF2B5EF4-FFF2-40B4-BE49-F238E27FC236}">
                    <a16:creationId xmlns:a16="http://schemas.microsoft.com/office/drawing/2014/main" id="{A0D0460F-C42F-FF4D-812D-9305F26E0EEC}"/>
                  </a:ext>
                </a:extLst>
              </p:cNvPr>
              <p:cNvSpPr/>
              <p:nvPr/>
            </p:nvSpPr>
            <p:spPr>
              <a:xfrm>
                <a:off x="2475975" y="3151000"/>
                <a:ext cx="1022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82" extrusionOk="0">
                    <a:moveTo>
                      <a:pt x="288" y="0"/>
                    </a:moveTo>
                    <a:cubicBezTo>
                      <a:pt x="240" y="0"/>
                      <a:pt x="185" y="20"/>
                      <a:pt x="146" y="51"/>
                    </a:cubicBezTo>
                    <a:cubicBezTo>
                      <a:pt x="127" y="63"/>
                      <a:pt x="108" y="76"/>
                      <a:pt x="89" y="95"/>
                    </a:cubicBezTo>
                    <a:cubicBezTo>
                      <a:pt x="83" y="101"/>
                      <a:pt x="77" y="108"/>
                      <a:pt x="70" y="120"/>
                    </a:cubicBezTo>
                    <a:lnTo>
                      <a:pt x="51" y="139"/>
                    </a:lnTo>
                    <a:cubicBezTo>
                      <a:pt x="32" y="164"/>
                      <a:pt x="13" y="202"/>
                      <a:pt x="7" y="234"/>
                    </a:cubicBezTo>
                    <a:cubicBezTo>
                      <a:pt x="1" y="253"/>
                      <a:pt x="1" y="272"/>
                      <a:pt x="1" y="284"/>
                    </a:cubicBezTo>
                    <a:cubicBezTo>
                      <a:pt x="1" y="290"/>
                      <a:pt x="1" y="290"/>
                      <a:pt x="1" y="297"/>
                    </a:cubicBezTo>
                    <a:cubicBezTo>
                      <a:pt x="1" y="309"/>
                      <a:pt x="7" y="322"/>
                      <a:pt x="13" y="335"/>
                    </a:cubicBezTo>
                    <a:cubicBezTo>
                      <a:pt x="20" y="347"/>
                      <a:pt x="32" y="354"/>
                      <a:pt x="39" y="360"/>
                    </a:cubicBezTo>
                    <a:lnTo>
                      <a:pt x="51" y="366"/>
                    </a:lnTo>
                    <a:lnTo>
                      <a:pt x="58" y="372"/>
                    </a:lnTo>
                    <a:cubicBezTo>
                      <a:pt x="75" y="379"/>
                      <a:pt x="93" y="382"/>
                      <a:pt x="111" y="382"/>
                    </a:cubicBezTo>
                    <a:cubicBezTo>
                      <a:pt x="234" y="382"/>
                      <a:pt x="357" y="244"/>
                      <a:pt x="379" y="139"/>
                    </a:cubicBezTo>
                    <a:cubicBezTo>
                      <a:pt x="409" y="39"/>
                      <a:pt x="356" y="0"/>
                      <a:pt x="288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150;p2">
                <a:extLst>
                  <a:ext uri="{FF2B5EF4-FFF2-40B4-BE49-F238E27FC236}">
                    <a16:creationId xmlns:a16="http://schemas.microsoft.com/office/drawing/2014/main" id="{EED6B44C-9C7B-2847-8962-4DCC4B94C48D}"/>
                  </a:ext>
                </a:extLst>
              </p:cNvPr>
              <p:cNvSpPr/>
              <p:nvPr/>
            </p:nvSpPr>
            <p:spPr>
              <a:xfrm>
                <a:off x="2503900" y="3120100"/>
                <a:ext cx="1112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39" extrusionOk="0">
                    <a:moveTo>
                      <a:pt x="329" y="1"/>
                    </a:moveTo>
                    <a:cubicBezTo>
                      <a:pt x="309" y="1"/>
                      <a:pt x="285" y="7"/>
                      <a:pt x="259" y="19"/>
                    </a:cubicBezTo>
                    <a:cubicBezTo>
                      <a:pt x="196" y="51"/>
                      <a:pt x="0" y="259"/>
                      <a:pt x="152" y="309"/>
                    </a:cubicBezTo>
                    <a:lnTo>
                      <a:pt x="152" y="303"/>
                    </a:lnTo>
                    <a:cubicBezTo>
                      <a:pt x="166" y="328"/>
                      <a:pt x="187" y="339"/>
                      <a:pt x="210" y="339"/>
                    </a:cubicBezTo>
                    <a:cubicBezTo>
                      <a:pt x="266" y="339"/>
                      <a:pt x="335" y="277"/>
                      <a:pt x="353" y="227"/>
                    </a:cubicBezTo>
                    <a:cubicBezTo>
                      <a:pt x="360" y="215"/>
                      <a:pt x="366" y="208"/>
                      <a:pt x="372" y="196"/>
                    </a:cubicBezTo>
                    <a:cubicBezTo>
                      <a:pt x="445" y="113"/>
                      <a:pt x="420" y="1"/>
                      <a:pt x="329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151;p2">
                <a:extLst>
                  <a:ext uri="{FF2B5EF4-FFF2-40B4-BE49-F238E27FC236}">
                    <a16:creationId xmlns:a16="http://schemas.microsoft.com/office/drawing/2014/main" id="{CEE3012E-B91E-664F-B1CA-A26793E3B871}"/>
                  </a:ext>
                </a:extLst>
              </p:cNvPr>
              <p:cNvSpPr/>
              <p:nvPr/>
            </p:nvSpPr>
            <p:spPr>
              <a:xfrm>
                <a:off x="2497025" y="3104150"/>
                <a:ext cx="7850" cy="4875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5" extrusionOk="0">
                    <a:moveTo>
                      <a:pt x="193" y="1"/>
                    </a:moveTo>
                    <a:cubicBezTo>
                      <a:pt x="122" y="1"/>
                      <a:pt x="59" y="50"/>
                      <a:pt x="36" y="121"/>
                    </a:cubicBezTo>
                    <a:cubicBezTo>
                      <a:pt x="29" y="134"/>
                      <a:pt x="23" y="146"/>
                      <a:pt x="10" y="159"/>
                    </a:cubicBezTo>
                    <a:cubicBezTo>
                      <a:pt x="0" y="179"/>
                      <a:pt x="14" y="194"/>
                      <a:pt x="29" y="194"/>
                    </a:cubicBezTo>
                    <a:cubicBezTo>
                      <a:pt x="33" y="194"/>
                      <a:pt x="38" y="193"/>
                      <a:pt x="42" y="190"/>
                    </a:cubicBezTo>
                    <a:cubicBezTo>
                      <a:pt x="54" y="184"/>
                      <a:pt x="69" y="183"/>
                      <a:pt x="84" y="183"/>
                    </a:cubicBezTo>
                    <a:cubicBezTo>
                      <a:pt x="100" y="183"/>
                      <a:pt x="118" y="184"/>
                      <a:pt x="136" y="184"/>
                    </a:cubicBezTo>
                    <a:cubicBezTo>
                      <a:pt x="206" y="171"/>
                      <a:pt x="313" y="8"/>
                      <a:pt x="206" y="1"/>
                    </a:cubicBezTo>
                    <a:cubicBezTo>
                      <a:pt x="202" y="1"/>
                      <a:pt x="197" y="1"/>
                      <a:pt x="193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152;p2">
                <a:extLst>
                  <a:ext uri="{FF2B5EF4-FFF2-40B4-BE49-F238E27FC236}">
                    <a16:creationId xmlns:a16="http://schemas.microsoft.com/office/drawing/2014/main" id="{AD8B2678-37B3-564F-8FB9-76CFF8D5310E}"/>
                  </a:ext>
                </a:extLst>
              </p:cNvPr>
              <p:cNvSpPr/>
              <p:nvPr/>
            </p:nvSpPr>
            <p:spPr>
              <a:xfrm>
                <a:off x="2511000" y="3099075"/>
                <a:ext cx="7000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317" extrusionOk="0">
                    <a:moveTo>
                      <a:pt x="226" y="0"/>
                    </a:moveTo>
                    <a:cubicBezTo>
                      <a:pt x="207" y="0"/>
                      <a:pt x="185" y="7"/>
                      <a:pt x="164" y="21"/>
                    </a:cubicBezTo>
                    <a:lnTo>
                      <a:pt x="101" y="59"/>
                    </a:lnTo>
                    <a:cubicBezTo>
                      <a:pt x="44" y="91"/>
                      <a:pt x="6" y="154"/>
                      <a:pt x="0" y="223"/>
                    </a:cubicBezTo>
                    <a:lnTo>
                      <a:pt x="0" y="242"/>
                    </a:lnTo>
                    <a:cubicBezTo>
                      <a:pt x="6" y="286"/>
                      <a:pt x="25" y="311"/>
                      <a:pt x="69" y="311"/>
                    </a:cubicBezTo>
                    <a:cubicBezTo>
                      <a:pt x="82" y="315"/>
                      <a:pt x="93" y="316"/>
                      <a:pt x="104" y="316"/>
                    </a:cubicBezTo>
                    <a:cubicBezTo>
                      <a:pt x="115" y="316"/>
                      <a:pt x="126" y="315"/>
                      <a:pt x="139" y="311"/>
                    </a:cubicBezTo>
                    <a:cubicBezTo>
                      <a:pt x="202" y="299"/>
                      <a:pt x="246" y="242"/>
                      <a:pt x="252" y="179"/>
                    </a:cubicBezTo>
                    <a:cubicBezTo>
                      <a:pt x="252" y="173"/>
                      <a:pt x="252" y="166"/>
                      <a:pt x="259" y="166"/>
                    </a:cubicBezTo>
                    <a:cubicBezTo>
                      <a:pt x="278" y="129"/>
                      <a:pt x="278" y="97"/>
                      <a:pt x="271" y="59"/>
                    </a:cubicBezTo>
                    <a:cubicBezTo>
                      <a:pt x="279" y="20"/>
                      <a:pt x="257" y="0"/>
                      <a:pt x="226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153;p2">
                <a:extLst>
                  <a:ext uri="{FF2B5EF4-FFF2-40B4-BE49-F238E27FC236}">
                    <a16:creationId xmlns:a16="http://schemas.microsoft.com/office/drawing/2014/main" id="{39048860-6D99-8149-9EC7-F2D7FF2A386D}"/>
                  </a:ext>
                </a:extLst>
              </p:cNvPr>
              <p:cNvSpPr/>
              <p:nvPr/>
            </p:nvSpPr>
            <p:spPr>
              <a:xfrm>
                <a:off x="2510675" y="3150650"/>
                <a:ext cx="113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1" extrusionOk="0">
                    <a:moveTo>
                      <a:pt x="258" y="1"/>
                    </a:moveTo>
                    <a:cubicBezTo>
                      <a:pt x="207" y="1"/>
                      <a:pt x="150" y="45"/>
                      <a:pt x="114" y="90"/>
                    </a:cubicBezTo>
                    <a:cubicBezTo>
                      <a:pt x="51" y="134"/>
                      <a:pt x="7" y="210"/>
                      <a:pt x="0" y="292"/>
                    </a:cubicBezTo>
                    <a:cubicBezTo>
                      <a:pt x="0" y="358"/>
                      <a:pt x="40" y="380"/>
                      <a:pt x="88" y="380"/>
                    </a:cubicBezTo>
                    <a:cubicBezTo>
                      <a:pt x="136" y="380"/>
                      <a:pt x="193" y="358"/>
                      <a:pt x="227" y="336"/>
                    </a:cubicBezTo>
                    <a:lnTo>
                      <a:pt x="240" y="330"/>
                    </a:lnTo>
                    <a:cubicBezTo>
                      <a:pt x="316" y="279"/>
                      <a:pt x="454" y="90"/>
                      <a:pt x="316" y="27"/>
                    </a:cubicBezTo>
                    <a:cubicBezTo>
                      <a:pt x="299" y="9"/>
                      <a:pt x="279" y="1"/>
                      <a:pt x="25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154;p2">
                <a:extLst>
                  <a:ext uri="{FF2B5EF4-FFF2-40B4-BE49-F238E27FC236}">
                    <a16:creationId xmlns:a16="http://schemas.microsoft.com/office/drawing/2014/main" id="{D8BE9B22-3224-284F-8E5A-7B1FFED1A62B}"/>
                  </a:ext>
                </a:extLst>
              </p:cNvPr>
              <p:cNvSpPr/>
              <p:nvPr/>
            </p:nvSpPr>
            <p:spPr>
              <a:xfrm>
                <a:off x="2487175" y="3124100"/>
                <a:ext cx="11325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24" extrusionOk="0">
                    <a:moveTo>
                      <a:pt x="295" y="1"/>
                    </a:moveTo>
                    <a:cubicBezTo>
                      <a:pt x="281" y="1"/>
                      <a:pt x="266" y="4"/>
                      <a:pt x="253" y="10"/>
                    </a:cubicBezTo>
                    <a:lnTo>
                      <a:pt x="215" y="17"/>
                    </a:lnTo>
                    <a:cubicBezTo>
                      <a:pt x="127" y="42"/>
                      <a:pt x="51" y="111"/>
                      <a:pt x="26" y="206"/>
                    </a:cubicBezTo>
                    <a:lnTo>
                      <a:pt x="20" y="238"/>
                    </a:lnTo>
                    <a:cubicBezTo>
                      <a:pt x="1" y="294"/>
                      <a:pt x="26" y="351"/>
                      <a:pt x="76" y="376"/>
                    </a:cubicBezTo>
                    <a:cubicBezTo>
                      <a:pt x="152" y="414"/>
                      <a:pt x="234" y="389"/>
                      <a:pt x="316" y="420"/>
                    </a:cubicBezTo>
                    <a:cubicBezTo>
                      <a:pt x="322" y="422"/>
                      <a:pt x="328" y="423"/>
                      <a:pt x="334" y="423"/>
                    </a:cubicBezTo>
                    <a:cubicBezTo>
                      <a:pt x="388" y="423"/>
                      <a:pt x="453" y="352"/>
                      <a:pt x="436" y="301"/>
                    </a:cubicBezTo>
                    <a:cubicBezTo>
                      <a:pt x="404" y="219"/>
                      <a:pt x="430" y="143"/>
                      <a:pt x="392" y="61"/>
                    </a:cubicBezTo>
                    <a:cubicBezTo>
                      <a:pt x="373" y="24"/>
                      <a:pt x="334" y="1"/>
                      <a:pt x="295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155;p2">
                <a:extLst>
                  <a:ext uri="{FF2B5EF4-FFF2-40B4-BE49-F238E27FC236}">
                    <a16:creationId xmlns:a16="http://schemas.microsoft.com/office/drawing/2014/main" id="{504AA624-928D-6546-B24C-8FBC38405252}"/>
                  </a:ext>
                </a:extLst>
              </p:cNvPr>
              <p:cNvSpPr/>
              <p:nvPr/>
            </p:nvSpPr>
            <p:spPr>
              <a:xfrm>
                <a:off x="2451075" y="3127300"/>
                <a:ext cx="8700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06" extrusionOk="0">
                    <a:moveTo>
                      <a:pt x="232" y="0"/>
                    </a:moveTo>
                    <a:cubicBezTo>
                      <a:pt x="142" y="0"/>
                      <a:pt x="36" y="115"/>
                      <a:pt x="19" y="192"/>
                    </a:cubicBezTo>
                    <a:cubicBezTo>
                      <a:pt x="0" y="248"/>
                      <a:pt x="26" y="305"/>
                      <a:pt x="95" y="305"/>
                    </a:cubicBezTo>
                    <a:cubicBezTo>
                      <a:pt x="171" y="299"/>
                      <a:pt x="240" y="255"/>
                      <a:pt x="278" y="192"/>
                    </a:cubicBezTo>
                    <a:cubicBezTo>
                      <a:pt x="284" y="192"/>
                      <a:pt x="284" y="185"/>
                      <a:pt x="284" y="185"/>
                    </a:cubicBezTo>
                    <a:cubicBezTo>
                      <a:pt x="328" y="141"/>
                      <a:pt x="347" y="84"/>
                      <a:pt x="335" y="28"/>
                    </a:cubicBezTo>
                    <a:cubicBezTo>
                      <a:pt x="327" y="8"/>
                      <a:pt x="314" y="1"/>
                      <a:pt x="300" y="1"/>
                    </a:cubicBezTo>
                    <a:cubicBezTo>
                      <a:pt x="291" y="1"/>
                      <a:pt x="281" y="4"/>
                      <a:pt x="272" y="9"/>
                    </a:cubicBezTo>
                    <a:cubicBezTo>
                      <a:pt x="259" y="3"/>
                      <a:pt x="246" y="0"/>
                      <a:pt x="232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156;p2">
                <a:extLst>
                  <a:ext uri="{FF2B5EF4-FFF2-40B4-BE49-F238E27FC236}">
                    <a16:creationId xmlns:a16="http://schemas.microsoft.com/office/drawing/2014/main" id="{2A0C2F17-D79C-2848-8ADE-3CE98642523A}"/>
                  </a:ext>
                </a:extLst>
              </p:cNvPr>
              <p:cNvSpPr/>
              <p:nvPr/>
            </p:nvSpPr>
            <p:spPr>
              <a:xfrm>
                <a:off x="2466275" y="3082400"/>
                <a:ext cx="108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87" extrusionOk="0">
                    <a:moveTo>
                      <a:pt x="309" y="1"/>
                    </a:moveTo>
                    <a:cubicBezTo>
                      <a:pt x="281" y="1"/>
                      <a:pt x="250" y="12"/>
                      <a:pt x="219" y="39"/>
                    </a:cubicBezTo>
                    <a:cubicBezTo>
                      <a:pt x="174" y="70"/>
                      <a:pt x="137" y="114"/>
                      <a:pt x="105" y="159"/>
                    </a:cubicBezTo>
                    <a:cubicBezTo>
                      <a:pt x="67" y="203"/>
                      <a:pt x="67" y="266"/>
                      <a:pt x="29" y="316"/>
                    </a:cubicBezTo>
                    <a:cubicBezTo>
                      <a:pt x="1" y="349"/>
                      <a:pt x="22" y="386"/>
                      <a:pt x="54" y="386"/>
                    </a:cubicBezTo>
                    <a:cubicBezTo>
                      <a:pt x="64" y="386"/>
                      <a:pt x="75" y="382"/>
                      <a:pt x="86" y="373"/>
                    </a:cubicBezTo>
                    <a:cubicBezTo>
                      <a:pt x="137" y="329"/>
                      <a:pt x="193" y="335"/>
                      <a:pt x="244" y="297"/>
                    </a:cubicBezTo>
                    <a:cubicBezTo>
                      <a:pt x="288" y="266"/>
                      <a:pt x="332" y="228"/>
                      <a:pt x="364" y="184"/>
                    </a:cubicBezTo>
                    <a:cubicBezTo>
                      <a:pt x="433" y="91"/>
                      <a:pt x="386" y="1"/>
                      <a:pt x="309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157;p2">
                <a:extLst>
                  <a:ext uri="{FF2B5EF4-FFF2-40B4-BE49-F238E27FC236}">
                    <a16:creationId xmlns:a16="http://schemas.microsoft.com/office/drawing/2014/main" id="{FC8F6037-D4F7-EA40-A91A-B6EBED59528A}"/>
                  </a:ext>
                </a:extLst>
              </p:cNvPr>
              <p:cNvSpPr/>
              <p:nvPr/>
            </p:nvSpPr>
            <p:spPr>
              <a:xfrm>
                <a:off x="2502475" y="3072800"/>
                <a:ext cx="109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292" extrusionOk="0">
                    <a:moveTo>
                      <a:pt x="248" y="1"/>
                    </a:moveTo>
                    <a:cubicBezTo>
                      <a:pt x="208" y="1"/>
                      <a:pt x="164" y="24"/>
                      <a:pt x="139" y="44"/>
                    </a:cubicBezTo>
                    <a:lnTo>
                      <a:pt x="82" y="82"/>
                    </a:lnTo>
                    <a:cubicBezTo>
                      <a:pt x="51" y="107"/>
                      <a:pt x="0" y="164"/>
                      <a:pt x="19" y="208"/>
                    </a:cubicBezTo>
                    <a:cubicBezTo>
                      <a:pt x="26" y="221"/>
                      <a:pt x="32" y="233"/>
                      <a:pt x="38" y="246"/>
                    </a:cubicBezTo>
                    <a:cubicBezTo>
                      <a:pt x="52" y="274"/>
                      <a:pt x="79" y="291"/>
                      <a:pt x="108" y="291"/>
                    </a:cubicBezTo>
                    <a:cubicBezTo>
                      <a:pt x="118" y="291"/>
                      <a:pt x="129" y="289"/>
                      <a:pt x="139" y="284"/>
                    </a:cubicBezTo>
                    <a:lnTo>
                      <a:pt x="183" y="271"/>
                    </a:lnTo>
                    <a:cubicBezTo>
                      <a:pt x="253" y="246"/>
                      <a:pt x="436" y="82"/>
                      <a:pt x="303" y="25"/>
                    </a:cubicBezTo>
                    <a:lnTo>
                      <a:pt x="278" y="6"/>
                    </a:lnTo>
                    <a:cubicBezTo>
                      <a:pt x="269" y="2"/>
                      <a:pt x="258" y="1"/>
                      <a:pt x="24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158;p2">
                <a:extLst>
                  <a:ext uri="{FF2B5EF4-FFF2-40B4-BE49-F238E27FC236}">
                    <a16:creationId xmlns:a16="http://schemas.microsoft.com/office/drawing/2014/main" id="{EAD514CA-9C7A-5044-96C8-C8DBF069EE3E}"/>
                  </a:ext>
                </a:extLst>
              </p:cNvPr>
              <p:cNvSpPr/>
              <p:nvPr/>
            </p:nvSpPr>
            <p:spPr>
              <a:xfrm>
                <a:off x="2474725" y="3053400"/>
                <a:ext cx="79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91" extrusionOk="0">
                    <a:moveTo>
                      <a:pt x="227" y="0"/>
                    </a:moveTo>
                    <a:cubicBezTo>
                      <a:pt x="139" y="7"/>
                      <a:pt x="63" y="63"/>
                      <a:pt x="32" y="145"/>
                    </a:cubicBezTo>
                    <a:cubicBezTo>
                      <a:pt x="0" y="202"/>
                      <a:pt x="7" y="290"/>
                      <a:pt x="89" y="290"/>
                    </a:cubicBezTo>
                    <a:cubicBezTo>
                      <a:pt x="177" y="284"/>
                      <a:pt x="253" y="227"/>
                      <a:pt x="284" y="145"/>
                    </a:cubicBezTo>
                    <a:cubicBezTo>
                      <a:pt x="316" y="89"/>
                      <a:pt x="309" y="0"/>
                      <a:pt x="227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159;p2">
                <a:extLst>
                  <a:ext uri="{FF2B5EF4-FFF2-40B4-BE49-F238E27FC236}">
                    <a16:creationId xmlns:a16="http://schemas.microsoft.com/office/drawing/2014/main" id="{DDFE69DE-0302-EE45-B6EF-6EFA3F9204C1}"/>
                  </a:ext>
                </a:extLst>
              </p:cNvPr>
              <p:cNvSpPr/>
              <p:nvPr/>
            </p:nvSpPr>
            <p:spPr>
              <a:xfrm>
                <a:off x="2453750" y="3059950"/>
                <a:ext cx="850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81" extrusionOk="0">
                    <a:moveTo>
                      <a:pt x="270" y="1"/>
                    </a:moveTo>
                    <a:cubicBezTo>
                      <a:pt x="254" y="1"/>
                      <a:pt x="236" y="4"/>
                      <a:pt x="221" y="10"/>
                    </a:cubicBezTo>
                    <a:cubicBezTo>
                      <a:pt x="183" y="22"/>
                      <a:pt x="146" y="47"/>
                      <a:pt x="120" y="79"/>
                    </a:cubicBezTo>
                    <a:cubicBezTo>
                      <a:pt x="83" y="129"/>
                      <a:pt x="1" y="281"/>
                      <a:pt x="127" y="281"/>
                    </a:cubicBezTo>
                    <a:cubicBezTo>
                      <a:pt x="234" y="274"/>
                      <a:pt x="316" y="186"/>
                      <a:pt x="322" y="73"/>
                    </a:cubicBezTo>
                    <a:cubicBezTo>
                      <a:pt x="340" y="19"/>
                      <a:pt x="308" y="1"/>
                      <a:pt x="270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160;p2">
                <a:extLst>
                  <a:ext uri="{FF2B5EF4-FFF2-40B4-BE49-F238E27FC236}">
                    <a16:creationId xmlns:a16="http://schemas.microsoft.com/office/drawing/2014/main" id="{7D0E3A86-19A9-8844-B36A-61E549DB353E}"/>
                  </a:ext>
                </a:extLst>
              </p:cNvPr>
              <p:cNvSpPr/>
              <p:nvPr/>
            </p:nvSpPr>
            <p:spPr>
              <a:xfrm>
                <a:off x="2447600" y="3089150"/>
                <a:ext cx="7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36" extrusionOk="0">
                    <a:moveTo>
                      <a:pt x="140" y="0"/>
                    </a:moveTo>
                    <a:cubicBezTo>
                      <a:pt x="107" y="0"/>
                      <a:pt x="67" y="48"/>
                      <a:pt x="57" y="71"/>
                    </a:cubicBezTo>
                    <a:cubicBezTo>
                      <a:pt x="45" y="103"/>
                      <a:pt x="1" y="191"/>
                      <a:pt x="89" y="229"/>
                    </a:cubicBezTo>
                    <a:cubicBezTo>
                      <a:pt x="100" y="233"/>
                      <a:pt x="111" y="235"/>
                      <a:pt x="121" y="235"/>
                    </a:cubicBezTo>
                    <a:cubicBezTo>
                      <a:pt x="232" y="235"/>
                      <a:pt x="318" y="25"/>
                      <a:pt x="212" y="25"/>
                    </a:cubicBezTo>
                    <a:cubicBezTo>
                      <a:pt x="205" y="25"/>
                      <a:pt x="198" y="26"/>
                      <a:pt x="190" y="27"/>
                    </a:cubicBezTo>
                    <a:cubicBezTo>
                      <a:pt x="184" y="29"/>
                      <a:pt x="179" y="29"/>
                      <a:pt x="176" y="29"/>
                    </a:cubicBezTo>
                    <a:cubicBezTo>
                      <a:pt x="163" y="29"/>
                      <a:pt x="171" y="21"/>
                      <a:pt x="171" y="21"/>
                    </a:cubicBezTo>
                    <a:cubicBezTo>
                      <a:pt x="163" y="6"/>
                      <a:pt x="152" y="0"/>
                      <a:pt x="140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161;p2">
                <a:extLst>
                  <a:ext uri="{FF2B5EF4-FFF2-40B4-BE49-F238E27FC236}">
                    <a16:creationId xmlns:a16="http://schemas.microsoft.com/office/drawing/2014/main" id="{35DCC710-EADA-AD4A-8003-CA5A54129123}"/>
                  </a:ext>
                </a:extLst>
              </p:cNvPr>
              <p:cNvSpPr/>
              <p:nvPr/>
            </p:nvSpPr>
            <p:spPr>
              <a:xfrm>
                <a:off x="2168350" y="3147525"/>
                <a:ext cx="104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41" extrusionOk="0">
                    <a:moveTo>
                      <a:pt x="266" y="1"/>
                    </a:moveTo>
                    <a:cubicBezTo>
                      <a:pt x="159" y="1"/>
                      <a:pt x="1" y="240"/>
                      <a:pt x="152" y="240"/>
                    </a:cubicBezTo>
                    <a:cubicBezTo>
                      <a:pt x="260" y="240"/>
                      <a:pt x="417" y="1"/>
                      <a:pt x="266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162;p2">
                <a:extLst>
                  <a:ext uri="{FF2B5EF4-FFF2-40B4-BE49-F238E27FC236}">
                    <a16:creationId xmlns:a16="http://schemas.microsoft.com/office/drawing/2014/main" id="{4AEA6411-1524-B642-A462-2AB08A99D6DD}"/>
                  </a:ext>
                </a:extLst>
              </p:cNvPr>
              <p:cNvSpPr/>
              <p:nvPr/>
            </p:nvSpPr>
            <p:spPr>
              <a:xfrm>
                <a:off x="2181600" y="3181100"/>
                <a:ext cx="81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411" extrusionOk="0">
                    <a:moveTo>
                      <a:pt x="126" y="0"/>
                    </a:moveTo>
                    <a:cubicBezTo>
                      <a:pt x="94" y="0"/>
                      <a:pt x="52" y="35"/>
                      <a:pt x="58" y="70"/>
                    </a:cubicBezTo>
                    <a:cubicBezTo>
                      <a:pt x="58" y="96"/>
                      <a:pt x="64" y="127"/>
                      <a:pt x="64" y="159"/>
                    </a:cubicBezTo>
                    <a:cubicBezTo>
                      <a:pt x="64" y="178"/>
                      <a:pt x="58" y="190"/>
                      <a:pt x="58" y="196"/>
                    </a:cubicBezTo>
                    <a:cubicBezTo>
                      <a:pt x="32" y="222"/>
                      <a:pt x="20" y="253"/>
                      <a:pt x="7" y="278"/>
                    </a:cubicBezTo>
                    <a:cubicBezTo>
                      <a:pt x="1" y="316"/>
                      <a:pt x="7" y="348"/>
                      <a:pt x="26" y="379"/>
                    </a:cubicBezTo>
                    <a:cubicBezTo>
                      <a:pt x="43" y="401"/>
                      <a:pt x="65" y="410"/>
                      <a:pt x="88" y="410"/>
                    </a:cubicBezTo>
                    <a:cubicBezTo>
                      <a:pt x="188" y="410"/>
                      <a:pt x="326" y="248"/>
                      <a:pt x="316" y="171"/>
                    </a:cubicBezTo>
                    <a:cubicBezTo>
                      <a:pt x="310" y="58"/>
                      <a:pt x="234" y="26"/>
                      <a:pt x="133" y="1"/>
                    </a:cubicBezTo>
                    <a:cubicBezTo>
                      <a:pt x="131" y="1"/>
                      <a:pt x="128" y="0"/>
                      <a:pt x="126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163;p2">
                <a:extLst>
                  <a:ext uri="{FF2B5EF4-FFF2-40B4-BE49-F238E27FC236}">
                    <a16:creationId xmlns:a16="http://schemas.microsoft.com/office/drawing/2014/main" id="{A5886F74-81DF-E44B-B4F1-A7C3DEE0C7F8}"/>
                  </a:ext>
                </a:extLst>
              </p:cNvPr>
              <p:cNvSpPr/>
              <p:nvPr/>
            </p:nvSpPr>
            <p:spPr>
              <a:xfrm>
                <a:off x="2150550" y="3169025"/>
                <a:ext cx="977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405" extrusionOk="0">
                    <a:moveTo>
                      <a:pt x="288" y="1"/>
                    </a:moveTo>
                    <a:cubicBezTo>
                      <a:pt x="270" y="1"/>
                      <a:pt x="250" y="6"/>
                      <a:pt x="227" y="17"/>
                    </a:cubicBezTo>
                    <a:cubicBezTo>
                      <a:pt x="126" y="68"/>
                      <a:pt x="0" y="175"/>
                      <a:pt x="19" y="301"/>
                    </a:cubicBezTo>
                    <a:cubicBezTo>
                      <a:pt x="19" y="345"/>
                      <a:pt x="57" y="383"/>
                      <a:pt x="101" y="383"/>
                    </a:cubicBezTo>
                    <a:cubicBezTo>
                      <a:pt x="120" y="383"/>
                      <a:pt x="139" y="389"/>
                      <a:pt x="158" y="402"/>
                    </a:cubicBezTo>
                    <a:cubicBezTo>
                      <a:pt x="164" y="404"/>
                      <a:pt x="170" y="404"/>
                      <a:pt x="177" y="404"/>
                    </a:cubicBezTo>
                    <a:cubicBezTo>
                      <a:pt x="242" y="404"/>
                      <a:pt x="314" y="321"/>
                      <a:pt x="297" y="263"/>
                    </a:cubicBezTo>
                    <a:cubicBezTo>
                      <a:pt x="290" y="257"/>
                      <a:pt x="290" y="251"/>
                      <a:pt x="290" y="244"/>
                    </a:cubicBezTo>
                    <a:cubicBezTo>
                      <a:pt x="296" y="233"/>
                      <a:pt x="306" y="218"/>
                      <a:pt x="313" y="201"/>
                    </a:cubicBezTo>
                    <a:lnTo>
                      <a:pt x="313" y="201"/>
                    </a:lnTo>
                    <a:cubicBezTo>
                      <a:pt x="302" y="230"/>
                      <a:pt x="299" y="240"/>
                      <a:pt x="299" y="240"/>
                    </a:cubicBezTo>
                    <a:cubicBezTo>
                      <a:pt x="300" y="240"/>
                      <a:pt x="320" y="194"/>
                      <a:pt x="328" y="181"/>
                    </a:cubicBezTo>
                    <a:cubicBezTo>
                      <a:pt x="390" y="104"/>
                      <a:pt x="368" y="1"/>
                      <a:pt x="28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164;p2">
                <a:extLst>
                  <a:ext uri="{FF2B5EF4-FFF2-40B4-BE49-F238E27FC236}">
                    <a16:creationId xmlns:a16="http://schemas.microsoft.com/office/drawing/2014/main" id="{8AAB9295-B354-644F-B206-412B7F3998E3}"/>
                  </a:ext>
                </a:extLst>
              </p:cNvPr>
              <p:cNvSpPr/>
              <p:nvPr/>
            </p:nvSpPr>
            <p:spPr>
              <a:xfrm>
                <a:off x="2178775" y="3154750"/>
                <a:ext cx="112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46" extrusionOk="0">
                    <a:moveTo>
                      <a:pt x="302" y="1"/>
                    </a:moveTo>
                    <a:cubicBezTo>
                      <a:pt x="274" y="1"/>
                      <a:pt x="243" y="7"/>
                      <a:pt x="215" y="21"/>
                    </a:cubicBezTo>
                    <a:cubicBezTo>
                      <a:pt x="95" y="71"/>
                      <a:pt x="13" y="191"/>
                      <a:pt x="7" y="317"/>
                    </a:cubicBezTo>
                    <a:cubicBezTo>
                      <a:pt x="0" y="368"/>
                      <a:pt x="19" y="418"/>
                      <a:pt x="70" y="437"/>
                    </a:cubicBezTo>
                    <a:cubicBezTo>
                      <a:pt x="84" y="443"/>
                      <a:pt x="99" y="445"/>
                      <a:pt x="115" y="445"/>
                    </a:cubicBezTo>
                    <a:cubicBezTo>
                      <a:pt x="185" y="445"/>
                      <a:pt x="267" y="395"/>
                      <a:pt x="303" y="349"/>
                    </a:cubicBezTo>
                    <a:cubicBezTo>
                      <a:pt x="353" y="292"/>
                      <a:pt x="391" y="229"/>
                      <a:pt x="416" y="159"/>
                    </a:cubicBezTo>
                    <a:cubicBezTo>
                      <a:pt x="449" y="53"/>
                      <a:pt x="382" y="1"/>
                      <a:pt x="302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165;p2">
                <a:extLst>
                  <a:ext uri="{FF2B5EF4-FFF2-40B4-BE49-F238E27FC236}">
                    <a16:creationId xmlns:a16="http://schemas.microsoft.com/office/drawing/2014/main" id="{A4940F25-4425-7748-AEC1-A34D5BA2C560}"/>
                  </a:ext>
                </a:extLst>
              </p:cNvPr>
              <p:cNvSpPr/>
              <p:nvPr/>
            </p:nvSpPr>
            <p:spPr>
              <a:xfrm>
                <a:off x="2156700" y="3124250"/>
                <a:ext cx="75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95" extrusionOk="0">
                    <a:moveTo>
                      <a:pt x="204" y="0"/>
                    </a:moveTo>
                    <a:cubicBezTo>
                      <a:pt x="122" y="0"/>
                      <a:pt x="22" y="115"/>
                      <a:pt x="7" y="181"/>
                    </a:cubicBezTo>
                    <a:cubicBezTo>
                      <a:pt x="7" y="181"/>
                      <a:pt x="7" y="187"/>
                      <a:pt x="7" y="187"/>
                    </a:cubicBezTo>
                    <a:cubicBezTo>
                      <a:pt x="0" y="225"/>
                      <a:pt x="7" y="269"/>
                      <a:pt x="44" y="282"/>
                    </a:cubicBezTo>
                    <a:cubicBezTo>
                      <a:pt x="76" y="295"/>
                      <a:pt x="107" y="295"/>
                      <a:pt x="139" y="295"/>
                    </a:cubicBezTo>
                    <a:cubicBezTo>
                      <a:pt x="189" y="295"/>
                      <a:pt x="303" y="187"/>
                      <a:pt x="271" y="137"/>
                    </a:cubicBezTo>
                    <a:cubicBezTo>
                      <a:pt x="290" y="99"/>
                      <a:pt x="290" y="55"/>
                      <a:pt x="259" y="23"/>
                    </a:cubicBezTo>
                    <a:cubicBezTo>
                      <a:pt x="243" y="7"/>
                      <a:pt x="224" y="0"/>
                      <a:pt x="204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166;p2">
                <a:extLst>
                  <a:ext uri="{FF2B5EF4-FFF2-40B4-BE49-F238E27FC236}">
                    <a16:creationId xmlns:a16="http://schemas.microsoft.com/office/drawing/2014/main" id="{FAB0E621-02C7-364D-988D-4CAF97BA4F5F}"/>
                  </a:ext>
                </a:extLst>
              </p:cNvPr>
              <p:cNvSpPr/>
              <p:nvPr/>
            </p:nvSpPr>
            <p:spPr>
              <a:xfrm>
                <a:off x="2196100" y="3120075"/>
                <a:ext cx="110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422" extrusionOk="0">
                    <a:moveTo>
                      <a:pt x="300" y="1"/>
                    </a:moveTo>
                    <a:cubicBezTo>
                      <a:pt x="264" y="1"/>
                      <a:pt x="227" y="8"/>
                      <a:pt x="190" y="20"/>
                    </a:cubicBezTo>
                    <a:cubicBezTo>
                      <a:pt x="133" y="33"/>
                      <a:pt x="83" y="71"/>
                      <a:pt x="51" y="121"/>
                    </a:cubicBezTo>
                    <a:cubicBezTo>
                      <a:pt x="33" y="146"/>
                      <a:pt x="1" y="222"/>
                      <a:pt x="20" y="266"/>
                    </a:cubicBezTo>
                    <a:cubicBezTo>
                      <a:pt x="1" y="317"/>
                      <a:pt x="26" y="373"/>
                      <a:pt x="77" y="399"/>
                    </a:cubicBezTo>
                    <a:lnTo>
                      <a:pt x="96" y="411"/>
                    </a:lnTo>
                    <a:cubicBezTo>
                      <a:pt x="107" y="418"/>
                      <a:pt x="120" y="421"/>
                      <a:pt x="134" y="421"/>
                    </a:cubicBezTo>
                    <a:cubicBezTo>
                      <a:pt x="183" y="421"/>
                      <a:pt x="244" y="385"/>
                      <a:pt x="278" y="361"/>
                    </a:cubicBezTo>
                    <a:cubicBezTo>
                      <a:pt x="342" y="317"/>
                      <a:pt x="386" y="253"/>
                      <a:pt x="411" y="178"/>
                    </a:cubicBezTo>
                    <a:cubicBezTo>
                      <a:pt x="411" y="171"/>
                      <a:pt x="417" y="165"/>
                      <a:pt x="417" y="153"/>
                    </a:cubicBezTo>
                    <a:cubicBezTo>
                      <a:pt x="442" y="96"/>
                      <a:pt x="417" y="33"/>
                      <a:pt x="360" y="8"/>
                    </a:cubicBezTo>
                    <a:cubicBezTo>
                      <a:pt x="340" y="3"/>
                      <a:pt x="320" y="1"/>
                      <a:pt x="300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167;p2">
                <a:extLst>
                  <a:ext uri="{FF2B5EF4-FFF2-40B4-BE49-F238E27FC236}">
                    <a16:creationId xmlns:a16="http://schemas.microsoft.com/office/drawing/2014/main" id="{A45DD439-BA4E-F145-A035-0B362F7DAAB6}"/>
                  </a:ext>
                </a:extLst>
              </p:cNvPr>
              <p:cNvSpPr/>
              <p:nvPr/>
            </p:nvSpPr>
            <p:spPr>
              <a:xfrm>
                <a:off x="2200200" y="3154825"/>
                <a:ext cx="8000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320" h="228" extrusionOk="0">
                    <a:moveTo>
                      <a:pt x="249" y="0"/>
                    </a:moveTo>
                    <a:cubicBezTo>
                      <a:pt x="234" y="0"/>
                      <a:pt x="216" y="6"/>
                      <a:pt x="196" y="18"/>
                    </a:cubicBezTo>
                    <a:lnTo>
                      <a:pt x="178" y="30"/>
                    </a:lnTo>
                    <a:lnTo>
                      <a:pt x="152" y="37"/>
                    </a:lnTo>
                    <a:cubicBezTo>
                      <a:pt x="114" y="49"/>
                      <a:pt x="1" y="156"/>
                      <a:pt x="83" y="188"/>
                    </a:cubicBezTo>
                    <a:cubicBezTo>
                      <a:pt x="89" y="188"/>
                      <a:pt x="102" y="194"/>
                      <a:pt x="102" y="207"/>
                    </a:cubicBezTo>
                    <a:cubicBezTo>
                      <a:pt x="114" y="222"/>
                      <a:pt x="129" y="228"/>
                      <a:pt x="145" y="228"/>
                    </a:cubicBezTo>
                    <a:cubicBezTo>
                      <a:pt x="203" y="228"/>
                      <a:pt x="276" y="147"/>
                      <a:pt x="291" y="112"/>
                    </a:cubicBezTo>
                    <a:cubicBezTo>
                      <a:pt x="320" y="55"/>
                      <a:pt x="297" y="0"/>
                      <a:pt x="249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168;p2">
                <a:extLst>
                  <a:ext uri="{FF2B5EF4-FFF2-40B4-BE49-F238E27FC236}">
                    <a16:creationId xmlns:a16="http://schemas.microsoft.com/office/drawing/2014/main" id="{6E686888-06BA-9141-94EA-F2D317BAB499}"/>
                  </a:ext>
                </a:extLst>
              </p:cNvPr>
              <p:cNvSpPr/>
              <p:nvPr/>
            </p:nvSpPr>
            <p:spPr>
              <a:xfrm>
                <a:off x="2219775" y="3172775"/>
                <a:ext cx="96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94" extrusionOk="0">
                    <a:moveTo>
                      <a:pt x="278" y="1"/>
                    </a:moveTo>
                    <a:cubicBezTo>
                      <a:pt x="266" y="1"/>
                      <a:pt x="254" y="2"/>
                      <a:pt x="240" y="6"/>
                    </a:cubicBezTo>
                    <a:cubicBezTo>
                      <a:pt x="139" y="31"/>
                      <a:pt x="0" y="151"/>
                      <a:pt x="19" y="265"/>
                    </a:cubicBezTo>
                    <a:cubicBezTo>
                      <a:pt x="19" y="277"/>
                      <a:pt x="19" y="296"/>
                      <a:pt x="19" y="309"/>
                    </a:cubicBezTo>
                    <a:cubicBezTo>
                      <a:pt x="19" y="367"/>
                      <a:pt x="63" y="394"/>
                      <a:pt x="111" y="394"/>
                    </a:cubicBezTo>
                    <a:cubicBezTo>
                      <a:pt x="120" y="394"/>
                      <a:pt x="129" y="393"/>
                      <a:pt x="139" y="391"/>
                    </a:cubicBezTo>
                    <a:cubicBezTo>
                      <a:pt x="221" y="366"/>
                      <a:pt x="284" y="309"/>
                      <a:pt x="322" y="233"/>
                    </a:cubicBezTo>
                    <a:cubicBezTo>
                      <a:pt x="334" y="214"/>
                      <a:pt x="341" y="195"/>
                      <a:pt x="347" y="176"/>
                    </a:cubicBezTo>
                    <a:cubicBezTo>
                      <a:pt x="386" y="98"/>
                      <a:pt x="366" y="1"/>
                      <a:pt x="27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169;p2">
                <a:extLst>
                  <a:ext uri="{FF2B5EF4-FFF2-40B4-BE49-F238E27FC236}">
                    <a16:creationId xmlns:a16="http://schemas.microsoft.com/office/drawing/2014/main" id="{0213B3E6-5F86-7C41-84FB-8755D67BF947}"/>
                  </a:ext>
                </a:extLst>
              </p:cNvPr>
              <p:cNvSpPr/>
              <p:nvPr/>
            </p:nvSpPr>
            <p:spPr>
              <a:xfrm>
                <a:off x="2205250" y="3205250"/>
                <a:ext cx="84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39" h="265" extrusionOk="0">
                    <a:moveTo>
                      <a:pt x="260" y="0"/>
                    </a:moveTo>
                    <a:cubicBezTo>
                      <a:pt x="250" y="0"/>
                      <a:pt x="239" y="2"/>
                      <a:pt x="228" y="6"/>
                    </a:cubicBezTo>
                    <a:lnTo>
                      <a:pt x="190" y="6"/>
                    </a:lnTo>
                    <a:lnTo>
                      <a:pt x="171" y="13"/>
                    </a:lnTo>
                    <a:cubicBezTo>
                      <a:pt x="152" y="13"/>
                      <a:pt x="133" y="19"/>
                      <a:pt x="121" y="31"/>
                    </a:cubicBezTo>
                    <a:cubicBezTo>
                      <a:pt x="83" y="57"/>
                      <a:pt x="51" y="88"/>
                      <a:pt x="32" y="132"/>
                    </a:cubicBezTo>
                    <a:cubicBezTo>
                      <a:pt x="1" y="189"/>
                      <a:pt x="7" y="252"/>
                      <a:pt x="83" y="265"/>
                    </a:cubicBezTo>
                    <a:lnTo>
                      <a:pt x="158" y="265"/>
                    </a:lnTo>
                    <a:cubicBezTo>
                      <a:pt x="240" y="240"/>
                      <a:pt x="304" y="177"/>
                      <a:pt x="322" y="101"/>
                    </a:cubicBezTo>
                    <a:cubicBezTo>
                      <a:pt x="338" y="48"/>
                      <a:pt x="310" y="0"/>
                      <a:pt x="260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170;p2">
                <a:extLst>
                  <a:ext uri="{FF2B5EF4-FFF2-40B4-BE49-F238E27FC236}">
                    <a16:creationId xmlns:a16="http://schemas.microsoft.com/office/drawing/2014/main" id="{9FA125F5-928C-FA47-A3DC-FF609F29AFFD}"/>
                  </a:ext>
                </a:extLst>
              </p:cNvPr>
              <p:cNvSpPr/>
              <p:nvPr/>
            </p:nvSpPr>
            <p:spPr>
              <a:xfrm>
                <a:off x="2204000" y="3175450"/>
                <a:ext cx="76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5" extrusionOk="0">
                    <a:moveTo>
                      <a:pt x="232" y="1"/>
                    </a:moveTo>
                    <a:cubicBezTo>
                      <a:pt x="222" y="1"/>
                      <a:pt x="212" y="2"/>
                      <a:pt x="202" y="6"/>
                    </a:cubicBezTo>
                    <a:lnTo>
                      <a:pt x="190" y="6"/>
                    </a:lnTo>
                    <a:cubicBezTo>
                      <a:pt x="108" y="31"/>
                      <a:pt x="44" y="95"/>
                      <a:pt x="19" y="177"/>
                    </a:cubicBezTo>
                    <a:cubicBezTo>
                      <a:pt x="1" y="246"/>
                      <a:pt x="44" y="275"/>
                      <a:pt x="98" y="275"/>
                    </a:cubicBezTo>
                    <a:cubicBezTo>
                      <a:pt x="118" y="275"/>
                      <a:pt x="138" y="271"/>
                      <a:pt x="158" y="265"/>
                    </a:cubicBezTo>
                    <a:cubicBezTo>
                      <a:pt x="190" y="259"/>
                      <a:pt x="215" y="240"/>
                      <a:pt x="234" y="214"/>
                    </a:cubicBezTo>
                    <a:lnTo>
                      <a:pt x="234" y="214"/>
                    </a:lnTo>
                    <a:lnTo>
                      <a:pt x="229" y="218"/>
                    </a:lnTo>
                    <a:lnTo>
                      <a:pt x="229" y="218"/>
                    </a:lnTo>
                    <a:cubicBezTo>
                      <a:pt x="273" y="181"/>
                      <a:pt x="298" y="130"/>
                      <a:pt x="303" y="69"/>
                    </a:cubicBezTo>
                    <a:cubicBezTo>
                      <a:pt x="303" y="29"/>
                      <a:pt x="271" y="1"/>
                      <a:pt x="232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171;p2">
                <a:extLst>
                  <a:ext uri="{FF2B5EF4-FFF2-40B4-BE49-F238E27FC236}">
                    <a16:creationId xmlns:a16="http://schemas.microsoft.com/office/drawing/2014/main" id="{C1DE7CDA-6B39-A443-83D9-315B7D90C8DD}"/>
                  </a:ext>
                </a:extLst>
              </p:cNvPr>
              <p:cNvSpPr/>
              <p:nvPr/>
            </p:nvSpPr>
            <p:spPr>
              <a:xfrm>
                <a:off x="2225100" y="3142950"/>
                <a:ext cx="78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61" extrusionOk="0">
                    <a:moveTo>
                      <a:pt x="227" y="0"/>
                    </a:moveTo>
                    <a:cubicBezTo>
                      <a:pt x="207" y="0"/>
                      <a:pt x="184" y="8"/>
                      <a:pt x="159" y="26"/>
                    </a:cubicBezTo>
                    <a:cubicBezTo>
                      <a:pt x="115" y="57"/>
                      <a:pt x="83" y="95"/>
                      <a:pt x="52" y="133"/>
                    </a:cubicBezTo>
                    <a:cubicBezTo>
                      <a:pt x="1" y="198"/>
                      <a:pt x="32" y="260"/>
                      <a:pt x="87" y="260"/>
                    </a:cubicBezTo>
                    <a:cubicBezTo>
                      <a:pt x="107" y="260"/>
                      <a:pt x="130" y="252"/>
                      <a:pt x="153" y="234"/>
                    </a:cubicBezTo>
                    <a:cubicBezTo>
                      <a:pt x="191" y="203"/>
                      <a:pt x="229" y="171"/>
                      <a:pt x="260" y="133"/>
                    </a:cubicBezTo>
                    <a:cubicBezTo>
                      <a:pt x="311" y="63"/>
                      <a:pt x="283" y="0"/>
                      <a:pt x="227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172;p2">
                <a:extLst>
                  <a:ext uri="{FF2B5EF4-FFF2-40B4-BE49-F238E27FC236}">
                    <a16:creationId xmlns:a16="http://schemas.microsoft.com/office/drawing/2014/main" id="{11492A34-F750-EC4E-8300-FF18B8F7D212}"/>
                  </a:ext>
                </a:extLst>
              </p:cNvPr>
              <p:cNvSpPr/>
              <p:nvPr/>
            </p:nvSpPr>
            <p:spPr>
              <a:xfrm>
                <a:off x="2568375" y="3212875"/>
                <a:ext cx="8850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5" extrusionOk="0">
                    <a:moveTo>
                      <a:pt x="264" y="1"/>
                    </a:moveTo>
                    <a:cubicBezTo>
                      <a:pt x="255" y="1"/>
                      <a:pt x="245" y="2"/>
                      <a:pt x="234" y="4"/>
                    </a:cubicBezTo>
                    <a:cubicBezTo>
                      <a:pt x="127" y="17"/>
                      <a:pt x="1" y="149"/>
                      <a:pt x="51" y="256"/>
                    </a:cubicBezTo>
                    <a:cubicBezTo>
                      <a:pt x="61" y="284"/>
                      <a:pt x="77" y="294"/>
                      <a:pt x="97" y="294"/>
                    </a:cubicBezTo>
                    <a:cubicBezTo>
                      <a:pt x="113" y="294"/>
                      <a:pt x="132" y="287"/>
                      <a:pt x="152" y="275"/>
                    </a:cubicBezTo>
                    <a:cubicBezTo>
                      <a:pt x="209" y="263"/>
                      <a:pt x="266" y="225"/>
                      <a:pt x="303" y="174"/>
                    </a:cubicBezTo>
                    <a:cubicBezTo>
                      <a:pt x="349" y="106"/>
                      <a:pt x="354" y="1"/>
                      <a:pt x="264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173;p2">
                <a:extLst>
                  <a:ext uri="{FF2B5EF4-FFF2-40B4-BE49-F238E27FC236}">
                    <a16:creationId xmlns:a16="http://schemas.microsoft.com/office/drawing/2014/main" id="{75BA86A8-1311-224A-B7FD-08BD987D6CB4}"/>
                  </a:ext>
                </a:extLst>
              </p:cNvPr>
              <p:cNvSpPr/>
              <p:nvPr/>
            </p:nvSpPr>
            <p:spPr>
              <a:xfrm>
                <a:off x="2570750" y="3230050"/>
                <a:ext cx="85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341" h="224" extrusionOk="0">
                    <a:moveTo>
                      <a:pt x="287" y="1"/>
                    </a:moveTo>
                    <a:cubicBezTo>
                      <a:pt x="263" y="1"/>
                      <a:pt x="236" y="15"/>
                      <a:pt x="221" y="30"/>
                    </a:cubicBezTo>
                    <a:cubicBezTo>
                      <a:pt x="196" y="42"/>
                      <a:pt x="171" y="55"/>
                      <a:pt x="139" y="68"/>
                    </a:cubicBezTo>
                    <a:cubicBezTo>
                      <a:pt x="101" y="80"/>
                      <a:pt x="0" y="175"/>
                      <a:pt x="76" y="213"/>
                    </a:cubicBezTo>
                    <a:cubicBezTo>
                      <a:pt x="93" y="220"/>
                      <a:pt x="111" y="224"/>
                      <a:pt x="129" y="224"/>
                    </a:cubicBezTo>
                    <a:cubicBezTo>
                      <a:pt x="186" y="224"/>
                      <a:pt x="246" y="189"/>
                      <a:pt x="284" y="137"/>
                    </a:cubicBezTo>
                    <a:cubicBezTo>
                      <a:pt x="316" y="105"/>
                      <a:pt x="341" y="68"/>
                      <a:pt x="328" y="30"/>
                    </a:cubicBezTo>
                    <a:cubicBezTo>
                      <a:pt x="320" y="8"/>
                      <a:pt x="304" y="1"/>
                      <a:pt x="287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174;p2">
                <a:extLst>
                  <a:ext uri="{FF2B5EF4-FFF2-40B4-BE49-F238E27FC236}">
                    <a16:creationId xmlns:a16="http://schemas.microsoft.com/office/drawing/2014/main" id="{8E3F5D68-42E1-B84B-9158-A94164D5FD45}"/>
                  </a:ext>
                </a:extLst>
              </p:cNvPr>
              <p:cNvSpPr/>
              <p:nvPr/>
            </p:nvSpPr>
            <p:spPr>
              <a:xfrm>
                <a:off x="2591725" y="3210650"/>
                <a:ext cx="103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02" extrusionOk="0">
                    <a:moveTo>
                      <a:pt x="247" y="0"/>
                    </a:moveTo>
                    <a:cubicBezTo>
                      <a:pt x="206" y="0"/>
                      <a:pt x="163" y="34"/>
                      <a:pt x="139" y="68"/>
                    </a:cubicBezTo>
                    <a:cubicBezTo>
                      <a:pt x="120" y="87"/>
                      <a:pt x="107" y="112"/>
                      <a:pt x="101" y="137"/>
                    </a:cubicBezTo>
                    <a:lnTo>
                      <a:pt x="88" y="162"/>
                    </a:lnTo>
                    <a:cubicBezTo>
                      <a:pt x="38" y="219"/>
                      <a:pt x="0" y="301"/>
                      <a:pt x="88" y="301"/>
                    </a:cubicBezTo>
                    <a:cubicBezTo>
                      <a:pt x="90" y="301"/>
                      <a:pt x="92" y="301"/>
                      <a:pt x="93" y="301"/>
                    </a:cubicBezTo>
                    <a:cubicBezTo>
                      <a:pt x="196" y="301"/>
                      <a:pt x="414" y="104"/>
                      <a:pt x="284" y="11"/>
                    </a:cubicBezTo>
                    <a:cubicBezTo>
                      <a:pt x="272" y="4"/>
                      <a:pt x="259" y="0"/>
                      <a:pt x="247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175;p2">
                <a:extLst>
                  <a:ext uri="{FF2B5EF4-FFF2-40B4-BE49-F238E27FC236}">
                    <a16:creationId xmlns:a16="http://schemas.microsoft.com/office/drawing/2014/main" id="{5FC6468D-CF46-D34C-84B6-4496E075BE7F}"/>
                  </a:ext>
                </a:extLst>
              </p:cNvPr>
              <p:cNvSpPr/>
              <p:nvPr/>
            </p:nvSpPr>
            <p:spPr>
              <a:xfrm>
                <a:off x="2579725" y="3199350"/>
                <a:ext cx="63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12" extrusionOk="0">
                    <a:moveTo>
                      <a:pt x="200" y="0"/>
                    </a:moveTo>
                    <a:cubicBezTo>
                      <a:pt x="170" y="0"/>
                      <a:pt x="137" y="15"/>
                      <a:pt x="121" y="28"/>
                    </a:cubicBezTo>
                    <a:cubicBezTo>
                      <a:pt x="77" y="66"/>
                      <a:pt x="45" y="110"/>
                      <a:pt x="20" y="160"/>
                    </a:cubicBezTo>
                    <a:cubicBezTo>
                      <a:pt x="1" y="185"/>
                      <a:pt x="1" y="230"/>
                      <a:pt x="20" y="255"/>
                    </a:cubicBezTo>
                    <a:cubicBezTo>
                      <a:pt x="26" y="267"/>
                      <a:pt x="32" y="280"/>
                      <a:pt x="39" y="286"/>
                    </a:cubicBezTo>
                    <a:cubicBezTo>
                      <a:pt x="50" y="305"/>
                      <a:pt x="65" y="312"/>
                      <a:pt x="82" y="312"/>
                    </a:cubicBezTo>
                    <a:cubicBezTo>
                      <a:pt x="125" y="312"/>
                      <a:pt x="177" y="267"/>
                      <a:pt x="190" y="236"/>
                    </a:cubicBezTo>
                    <a:cubicBezTo>
                      <a:pt x="203" y="198"/>
                      <a:pt x="222" y="167"/>
                      <a:pt x="234" y="129"/>
                    </a:cubicBezTo>
                    <a:cubicBezTo>
                      <a:pt x="234" y="116"/>
                      <a:pt x="241" y="110"/>
                      <a:pt x="234" y="110"/>
                    </a:cubicBezTo>
                    <a:cubicBezTo>
                      <a:pt x="234" y="103"/>
                      <a:pt x="234" y="103"/>
                      <a:pt x="241" y="97"/>
                    </a:cubicBezTo>
                    <a:cubicBezTo>
                      <a:pt x="253" y="78"/>
                      <a:pt x="253" y="47"/>
                      <a:pt x="241" y="22"/>
                    </a:cubicBezTo>
                    <a:lnTo>
                      <a:pt x="241" y="15"/>
                    </a:lnTo>
                    <a:cubicBezTo>
                      <a:pt x="230" y="4"/>
                      <a:pt x="215" y="0"/>
                      <a:pt x="200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176;p2">
                <a:extLst>
                  <a:ext uri="{FF2B5EF4-FFF2-40B4-BE49-F238E27FC236}">
                    <a16:creationId xmlns:a16="http://schemas.microsoft.com/office/drawing/2014/main" id="{79D876E1-A6E3-944F-B136-F1A863264705}"/>
                  </a:ext>
                </a:extLst>
              </p:cNvPr>
              <p:cNvSpPr/>
              <p:nvPr/>
            </p:nvSpPr>
            <p:spPr>
              <a:xfrm>
                <a:off x="2581000" y="2990475"/>
                <a:ext cx="10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47" extrusionOk="0">
                    <a:moveTo>
                      <a:pt x="272" y="1"/>
                    </a:moveTo>
                    <a:cubicBezTo>
                      <a:pt x="158" y="1"/>
                      <a:pt x="0" y="247"/>
                      <a:pt x="152" y="247"/>
                    </a:cubicBezTo>
                    <a:cubicBezTo>
                      <a:pt x="259" y="247"/>
                      <a:pt x="417" y="1"/>
                      <a:pt x="272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177;p2">
                <a:extLst>
                  <a:ext uri="{FF2B5EF4-FFF2-40B4-BE49-F238E27FC236}">
                    <a16:creationId xmlns:a16="http://schemas.microsoft.com/office/drawing/2014/main" id="{7F6C2561-E07A-7B4F-8619-53FA5A755E04}"/>
                  </a:ext>
                </a:extLst>
              </p:cNvPr>
              <p:cNvSpPr/>
              <p:nvPr/>
            </p:nvSpPr>
            <p:spPr>
              <a:xfrm>
                <a:off x="2321475" y="3095500"/>
                <a:ext cx="10175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407" h="312" extrusionOk="0">
                    <a:moveTo>
                      <a:pt x="286" y="0"/>
                    </a:moveTo>
                    <a:cubicBezTo>
                      <a:pt x="254" y="0"/>
                      <a:pt x="217" y="12"/>
                      <a:pt x="183" y="38"/>
                    </a:cubicBezTo>
                    <a:lnTo>
                      <a:pt x="151" y="76"/>
                    </a:lnTo>
                    <a:cubicBezTo>
                      <a:pt x="95" y="108"/>
                      <a:pt x="0" y="208"/>
                      <a:pt x="88" y="246"/>
                    </a:cubicBezTo>
                    <a:lnTo>
                      <a:pt x="76" y="259"/>
                    </a:lnTo>
                    <a:cubicBezTo>
                      <a:pt x="93" y="297"/>
                      <a:pt x="120" y="312"/>
                      <a:pt x="150" y="312"/>
                    </a:cubicBezTo>
                    <a:cubicBezTo>
                      <a:pt x="230" y="312"/>
                      <a:pt x="337" y="207"/>
                      <a:pt x="360" y="152"/>
                    </a:cubicBezTo>
                    <a:cubicBezTo>
                      <a:pt x="407" y="57"/>
                      <a:pt x="357" y="0"/>
                      <a:pt x="286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178;p2">
                <a:extLst>
                  <a:ext uri="{FF2B5EF4-FFF2-40B4-BE49-F238E27FC236}">
                    <a16:creationId xmlns:a16="http://schemas.microsoft.com/office/drawing/2014/main" id="{489749BF-8981-F74A-B793-8421DECF016F}"/>
                  </a:ext>
                </a:extLst>
              </p:cNvPr>
              <p:cNvSpPr/>
              <p:nvPr/>
            </p:nvSpPr>
            <p:spPr>
              <a:xfrm>
                <a:off x="2343225" y="3082525"/>
                <a:ext cx="1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06" extrusionOk="0">
                    <a:moveTo>
                      <a:pt x="339" y="0"/>
                    </a:moveTo>
                    <a:cubicBezTo>
                      <a:pt x="269" y="0"/>
                      <a:pt x="172" y="59"/>
                      <a:pt x="139" y="97"/>
                    </a:cubicBezTo>
                    <a:cubicBezTo>
                      <a:pt x="89" y="147"/>
                      <a:pt x="0" y="299"/>
                      <a:pt x="89" y="362"/>
                    </a:cubicBezTo>
                    <a:cubicBezTo>
                      <a:pt x="99" y="393"/>
                      <a:pt x="121" y="406"/>
                      <a:pt x="149" y="406"/>
                    </a:cubicBezTo>
                    <a:cubicBezTo>
                      <a:pt x="227" y="406"/>
                      <a:pt x="349" y="310"/>
                      <a:pt x="373" y="273"/>
                    </a:cubicBezTo>
                    <a:cubicBezTo>
                      <a:pt x="417" y="217"/>
                      <a:pt x="436" y="135"/>
                      <a:pt x="417" y="59"/>
                    </a:cubicBezTo>
                    <a:cubicBezTo>
                      <a:pt x="406" y="16"/>
                      <a:pt x="376" y="0"/>
                      <a:pt x="339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179;p2">
                <a:extLst>
                  <a:ext uri="{FF2B5EF4-FFF2-40B4-BE49-F238E27FC236}">
                    <a16:creationId xmlns:a16="http://schemas.microsoft.com/office/drawing/2014/main" id="{406FBD02-2E27-9E4C-89F9-4063E6FD678B}"/>
                  </a:ext>
                </a:extLst>
              </p:cNvPr>
              <p:cNvSpPr/>
              <p:nvPr/>
            </p:nvSpPr>
            <p:spPr>
              <a:xfrm>
                <a:off x="2320050" y="3073000"/>
                <a:ext cx="11225" cy="822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29" extrusionOk="0">
                    <a:moveTo>
                      <a:pt x="303" y="0"/>
                    </a:moveTo>
                    <a:cubicBezTo>
                      <a:pt x="267" y="0"/>
                      <a:pt x="230" y="8"/>
                      <a:pt x="196" y="24"/>
                    </a:cubicBezTo>
                    <a:cubicBezTo>
                      <a:pt x="139" y="61"/>
                      <a:pt x="0" y="175"/>
                      <a:pt x="57" y="263"/>
                    </a:cubicBezTo>
                    <a:cubicBezTo>
                      <a:pt x="63" y="276"/>
                      <a:pt x="76" y="295"/>
                      <a:pt x="95" y="301"/>
                    </a:cubicBezTo>
                    <a:cubicBezTo>
                      <a:pt x="101" y="307"/>
                      <a:pt x="114" y="314"/>
                      <a:pt x="120" y="320"/>
                    </a:cubicBezTo>
                    <a:cubicBezTo>
                      <a:pt x="142" y="325"/>
                      <a:pt x="165" y="329"/>
                      <a:pt x="187" y="329"/>
                    </a:cubicBezTo>
                    <a:cubicBezTo>
                      <a:pt x="196" y="329"/>
                      <a:pt x="205" y="328"/>
                      <a:pt x="215" y="326"/>
                    </a:cubicBezTo>
                    <a:cubicBezTo>
                      <a:pt x="240" y="320"/>
                      <a:pt x="265" y="314"/>
                      <a:pt x="284" y="307"/>
                    </a:cubicBezTo>
                    <a:cubicBezTo>
                      <a:pt x="284" y="307"/>
                      <a:pt x="367" y="264"/>
                      <a:pt x="362" y="264"/>
                    </a:cubicBezTo>
                    <a:cubicBezTo>
                      <a:pt x="361" y="264"/>
                      <a:pt x="357" y="265"/>
                      <a:pt x="347" y="270"/>
                    </a:cubicBezTo>
                    <a:cubicBezTo>
                      <a:pt x="385" y="251"/>
                      <a:pt x="410" y="213"/>
                      <a:pt x="417" y="175"/>
                    </a:cubicBezTo>
                    <a:cubicBezTo>
                      <a:pt x="423" y="118"/>
                      <a:pt x="448" y="36"/>
                      <a:pt x="372" y="11"/>
                    </a:cubicBezTo>
                    <a:cubicBezTo>
                      <a:pt x="350" y="4"/>
                      <a:pt x="327" y="0"/>
                      <a:pt x="303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180;p2">
                <a:extLst>
                  <a:ext uri="{FF2B5EF4-FFF2-40B4-BE49-F238E27FC236}">
                    <a16:creationId xmlns:a16="http://schemas.microsoft.com/office/drawing/2014/main" id="{9F7555A9-652E-764F-8E14-FDACE76CA2D0}"/>
                  </a:ext>
                </a:extLst>
              </p:cNvPr>
              <p:cNvSpPr/>
              <p:nvPr/>
            </p:nvSpPr>
            <p:spPr>
              <a:xfrm>
                <a:off x="2339750" y="3107175"/>
                <a:ext cx="98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66" extrusionOk="0">
                    <a:moveTo>
                      <a:pt x="284" y="0"/>
                    </a:moveTo>
                    <a:cubicBezTo>
                      <a:pt x="177" y="13"/>
                      <a:pt x="83" y="82"/>
                      <a:pt x="38" y="177"/>
                    </a:cubicBezTo>
                    <a:cubicBezTo>
                      <a:pt x="1" y="252"/>
                      <a:pt x="7" y="366"/>
                      <a:pt x="108" y="366"/>
                    </a:cubicBezTo>
                    <a:cubicBezTo>
                      <a:pt x="215" y="353"/>
                      <a:pt x="310" y="284"/>
                      <a:pt x="354" y="183"/>
                    </a:cubicBezTo>
                    <a:cubicBezTo>
                      <a:pt x="392" y="114"/>
                      <a:pt x="385" y="0"/>
                      <a:pt x="284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181;p2">
                <a:extLst>
                  <a:ext uri="{FF2B5EF4-FFF2-40B4-BE49-F238E27FC236}">
                    <a16:creationId xmlns:a16="http://schemas.microsoft.com/office/drawing/2014/main" id="{8C6E5C41-FD58-3B49-928A-DD3840B27EC6}"/>
                  </a:ext>
                </a:extLst>
              </p:cNvPr>
              <p:cNvSpPr/>
              <p:nvPr/>
            </p:nvSpPr>
            <p:spPr>
              <a:xfrm>
                <a:off x="2309000" y="3104550"/>
                <a:ext cx="80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87" extrusionOk="0">
                    <a:moveTo>
                      <a:pt x="247" y="0"/>
                    </a:moveTo>
                    <a:cubicBezTo>
                      <a:pt x="212" y="0"/>
                      <a:pt x="173" y="18"/>
                      <a:pt x="152" y="36"/>
                    </a:cubicBezTo>
                    <a:cubicBezTo>
                      <a:pt x="70" y="92"/>
                      <a:pt x="13" y="181"/>
                      <a:pt x="7" y="282"/>
                    </a:cubicBezTo>
                    <a:cubicBezTo>
                      <a:pt x="1" y="313"/>
                      <a:pt x="20" y="345"/>
                      <a:pt x="51" y="357"/>
                    </a:cubicBezTo>
                    <a:cubicBezTo>
                      <a:pt x="58" y="360"/>
                      <a:pt x="62" y="362"/>
                      <a:pt x="65" y="362"/>
                    </a:cubicBezTo>
                    <a:cubicBezTo>
                      <a:pt x="66" y="362"/>
                      <a:pt x="66" y="362"/>
                      <a:pt x="66" y="361"/>
                    </a:cubicBezTo>
                    <a:lnTo>
                      <a:pt x="66" y="361"/>
                    </a:lnTo>
                    <a:cubicBezTo>
                      <a:pt x="78" y="379"/>
                      <a:pt x="95" y="387"/>
                      <a:pt x="113" y="387"/>
                    </a:cubicBezTo>
                    <a:cubicBezTo>
                      <a:pt x="164" y="387"/>
                      <a:pt x="227" y="329"/>
                      <a:pt x="240" y="288"/>
                    </a:cubicBezTo>
                    <a:cubicBezTo>
                      <a:pt x="253" y="250"/>
                      <a:pt x="297" y="219"/>
                      <a:pt x="310" y="174"/>
                    </a:cubicBezTo>
                    <a:cubicBezTo>
                      <a:pt x="322" y="130"/>
                      <a:pt x="322" y="86"/>
                      <a:pt x="310" y="42"/>
                    </a:cubicBezTo>
                    <a:cubicBezTo>
                      <a:pt x="299" y="11"/>
                      <a:pt x="274" y="0"/>
                      <a:pt x="247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182;p2">
                <a:extLst>
                  <a:ext uri="{FF2B5EF4-FFF2-40B4-BE49-F238E27FC236}">
                    <a16:creationId xmlns:a16="http://schemas.microsoft.com/office/drawing/2014/main" id="{FEFC625D-8314-C042-8F53-A14999E70294}"/>
                  </a:ext>
                </a:extLst>
              </p:cNvPr>
              <p:cNvSpPr/>
              <p:nvPr/>
            </p:nvSpPr>
            <p:spPr>
              <a:xfrm>
                <a:off x="2412925" y="2963600"/>
                <a:ext cx="947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70" extrusionOk="0">
                    <a:moveTo>
                      <a:pt x="257" y="0"/>
                    </a:moveTo>
                    <a:cubicBezTo>
                      <a:pt x="144" y="0"/>
                      <a:pt x="34" y="136"/>
                      <a:pt x="13" y="237"/>
                    </a:cubicBezTo>
                    <a:cubicBezTo>
                      <a:pt x="1" y="292"/>
                      <a:pt x="18" y="370"/>
                      <a:pt x="87" y="370"/>
                    </a:cubicBezTo>
                    <a:cubicBezTo>
                      <a:pt x="89" y="370"/>
                      <a:pt x="92" y="370"/>
                      <a:pt x="95" y="370"/>
                    </a:cubicBezTo>
                    <a:cubicBezTo>
                      <a:pt x="120" y="370"/>
                      <a:pt x="145" y="363"/>
                      <a:pt x="170" y="357"/>
                    </a:cubicBezTo>
                    <a:cubicBezTo>
                      <a:pt x="259" y="344"/>
                      <a:pt x="372" y="224"/>
                      <a:pt x="353" y="130"/>
                    </a:cubicBezTo>
                    <a:cubicBezTo>
                      <a:pt x="378" y="86"/>
                      <a:pt x="366" y="35"/>
                      <a:pt x="322" y="16"/>
                    </a:cubicBezTo>
                    <a:cubicBezTo>
                      <a:pt x="301" y="5"/>
                      <a:pt x="279" y="0"/>
                      <a:pt x="257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183;p2">
                <a:extLst>
                  <a:ext uri="{FF2B5EF4-FFF2-40B4-BE49-F238E27FC236}">
                    <a16:creationId xmlns:a16="http://schemas.microsoft.com/office/drawing/2014/main" id="{7091F016-F2E9-9A43-8619-BB9928EF8BDB}"/>
                  </a:ext>
                </a:extLst>
              </p:cNvPr>
              <p:cNvSpPr/>
              <p:nvPr/>
            </p:nvSpPr>
            <p:spPr>
              <a:xfrm>
                <a:off x="2426475" y="2978650"/>
                <a:ext cx="9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10" extrusionOk="0">
                    <a:moveTo>
                      <a:pt x="234" y="1"/>
                    </a:moveTo>
                    <a:cubicBezTo>
                      <a:pt x="139" y="1"/>
                      <a:pt x="0" y="209"/>
                      <a:pt x="133" y="209"/>
                    </a:cubicBezTo>
                    <a:cubicBezTo>
                      <a:pt x="228" y="209"/>
                      <a:pt x="360" y="1"/>
                      <a:pt x="234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184;p2">
                <a:extLst>
                  <a:ext uri="{FF2B5EF4-FFF2-40B4-BE49-F238E27FC236}">
                    <a16:creationId xmlns:a16="http://schemas.microsoft.com/office/drawing/2014/main" id="{2A69E522-B5AD-074E-85D2-EE150F140DE2}"/>
                  </a:ext>
                </a:extLst>
              </p:cNvPr>
              <p:cNvSpPr/>
              <p:nvPr/>
            </p:nvSpPr>
            <p:spPr>
              <a:xfrm>
                <a:off x="2436100" y="2965725"/>
                <a:ext cx="1105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253" extrusionOk="0">
                    <a:moveTo>
                      <a:pt x="284" y="1"/>
                    </a:moveTo>
                    <a:cubicBezTo>
                      <a:pt x="170" y="1"/>
                      <a:pt x="0" y="253"/>
                      <a:pt x="158" y="253"/>
                    </a:cubicBezTo>
                    <a:cubicBezTo>
                      <a:pt x="278" y="253"/>
                      <a:pt x="442" y="1"/>
                      <a:pt x="284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185;p2">
                <a:extLst>
                  <a:ext uri="{FF2B5EF4-FFF2-40B4-BE49-F238E27FC236}">
                    <a16:creationId xmlns:a16="http://schemas.microsoft.com/office/drawing/2014/main" id="{DC1DAC0B-FE5E-7543-9E4A-F642A2E619F9}"/>
                  </a:ext>
                </a:extLst>
              </p:cNvPr>
              <p:cNvSpPr/>
              <p:nvPr/>
            </p:nvSpPr>
            <p:spPr>
              <a:xfrm>
                <a:off x="2397550" y="2845825"/>
                <a:ext cx="6850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98" extrusionOk="0">
                    <a:moveTo>
                      <a:pt x="216" y="0"/>
                    </a:moveTo>
                    <a:cubicBezTo>
                      <a:pt x="138" y="0"/>
                      <a:pt x="1" y="90"/>
                      <a:pt x="10" y="186"/>
                    </a:cubicBezTo>
                    <a:lnTo>
                      <a:pt x="16" y="230"/>
                    </a:lnTo>
                    <a:cubicBezTo>
                      <a:pt x="20" y="276"/>
                      <a:pt x="49" y="297"/>
                      <a:pt x="84" y="297"/>
                    </a:cubicBezTo>
                    <a:cubicBezTo>
                      <a:pt x="103" y="297"/>
                      <a:pt x="123" y="292"/>
                      <a:pt x="142" y="281"/>
                    </a:cubicBezTo>
                    <a:cubicBezTo>
                      <a:pt x="211" y="249"/>
                      <a:pt x="256" y="186"/>
                      <a:pt x="268" y="111"/>
                    </a:cubicBezTo>
                    <a:cubicBezTo>
                      <a:pt x="268" y="92"/>
                      <a:pt x="268" y="79"/>
                      <a:pt x="268" y="60"/>
                    </a:cubicBezTo>
                    <a:cubicBezTo>
                      <a:pt x="274" y="18"/>
                      <a:pt x="251" y="0"/>
                      <a:pt x="216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186;p2">
                <a:extLst>
                  <a:ext uri="{FF2B5EF4-FFF2-40B4-BE49-F238E27FC236}">
                    <a16:creationId xmlns:a16="http://schemas.microsoft.com/office/drawing/2014/main" id="{FA5D300F-8CFB-2C47-812D-CB3C7862EE5D}"/>
                  </a:ext>
                </a:extLst>
              </p:cNvPr>
              <p:cNvSpPr/>
              <p:nvPr/>
            </p:nvSpPr>
            <p:spPr>
              <a:xfrm>
                <a:off x="2421575" y="2844025"/>
                <a:ext cx="7750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17" extrusionOk="0">
                    <a:moveTo>
                      <a:pt x="228" y="1"/>
                    </a:moveTo>
                    <a:cubicBezTo>
                      <a:pt x="130" y="1"/>
                      <a:pt x="25" y="100"/>
                      <a:pt x="14" y="189"/>
                    </a:cubicBezTo>
                    <a:cubicBezTo>
                      <a:pt x="1" y="221"/>
                      <a:pt x="14" y="252"/>
                      <a:pt x="39" y="277"/>
                    </a:cubicBezTo>
                    <a:cubicBezTo>
                      <a:pt x="51" y="305"/>
                      <a:pt x="71" y="317"/>
                      <a:pt x="95" y="317"/>
                    </a:cubicBezTo>
                    <a:cubicBezTo>
                      <a:pt x="174" y="317"/>
                      <a:pt x="294" y="196"/>
                      <a:pt x="304" y="139"/>
                    </a:cubicBezTo>
                    <a:cubicBezTo>
                      <a:pt x="304" y="120"/>
                      <a:pt x="310" y="101"/>
                      <a:pt x="310" y="75"/>
                    </a:cubicBezTo>
                    <a:cubicBezTo>
                      <a:pt x="310" y="44"/>
                      <a:pt x="291" y="19"/>
                      <a:pt x="266" y="6"/>
                    </a:cubicBezTo>
                    <a:cubicBezTo>
                      <a:pt x="253" y="2"/>
                      <a:pt x="241" y="1"/>
                      <a:pt x="228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187;p2">
                <a:extLst>
                  <a:ext uri="{FF2B5EF4-FFF2-40B4-BE49-F238E27FC236}">
                    <a16:creationId xmlns:a16="http://schemas.microsoft.com/office/drawing/2014/main" id="{24656165-4F6B-694A-8FCF-BBC538930991}"/>
                  </a:ext>
                </a:extLst>
              </p:cNvPr>
              <p:cNvSpPr/>
              <p:nvPr/>
            </p:nvSpPr>
            <p:spPr>
              <a:xfrm>
                <a:off x="2169950" y="3037900"/>
                <a:ext cx="9800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20" extrusionOk="0">
                    <a:moveTo>
                      <a:pt x="213" y="0"/>
                    </a:moveTo>
                    <a:cubicBezTo>
                      <a:pt x="173" y="0"/>
                      <a:pt x="134" y="16"/>
                      <a:pt x="107" y="46"/>
                    </a:cubicBezTo>
                    <a:cubicBezTo>
                      <a:pt x="50" y="135"/>
                      <a:pt x="0" y="210"/>
                      <a:pt x="88" y="299"/>
                    </a:cubicBezTo>
                    <a:cubicBezTo>
                      <a:pt x="103" y="313"/>
                      <a:pt x="127" y="320"/>
                      <a:pt x="152" y="320"/>
                    </a:cubicBezTo>
                    <a:cubicBezTo>
                      <a:pt x="160" y="320"/>
                      <a:pt x="169" y="319"/>
                      <a:pt x="177" y="318"/>
                    </a:cubicBezTo>
                    <a:lnTo>
                      <a:pt x="233" y="299"/>
                    </a:lnTo>
                    <a:cubicBezTo>
                      <a:pt x="290" y="286"/>
                      <a:pt x="391" y="198"/>
                      <a:pt x="360" y="128"/>
                    </a:cubicBezTo>
                    <a:cubicBezTo>
                      <a:pt x="334" y="72"/>
                      <a:pt x="328" y="34"/>
                      <a:pt x="265" y="9"/>
                    </a:cubicBezTo>
                    <a:cubicBezTo>
                      <a:pt x="248" y="3"/>
                      <a:pt x="230" y="0"/>
                      <a:pt x="213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188;p2">
                <a:extLst>
                  <a:ext uri="{FF2B5EF4-FFF2-40B4-BE49-F238E27FC236}">
                    <a16:creationId xmlns:a16="http://schemas.microsoft.com/office/drawing/2014/main" id="{32F37C8D-6E72-0544-B81F-7AD6185FE688}"/>
                  </a:ext>
                </a:extLst>
              </p:cNvPr>
              <p:cNvSpPr/>
              <p:nvPr/>
            </p:nvSpPr>
            <p:spPr>
              <a:xfrm>
                <a:off x="2297650" y="3211000"/>
                <a:ext cx="10125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277" extrusionOk="0">
                    <a:moveTo>
                      <a:pt x="242" y="0"/>
                    </a:moveTo>
                    <a:cubicBezTo>
                      <a:pt x="212" y="0"/>
                      <a:pt x="181" y="10"/>
                      <a:pt x="152" y="29"/>
                    </a:cubicBezTo>
                    <a:cubicBezTo>
                      <a:pt x="64" y="73"/>
                      <a:pt x="1" y="174"/>
                      <a:pt x="32" y="249"/>
                    </a:cubicBezTo>
                    <a:cubicBezTo>
                      <a:pt x="45" y="268"/>
                      <a:pt x="61" y="276"/>
                      <a:pt x="77" y="276"/>
                    </a:cubicBezTo>
                    <a:cubicBezTo>
                      <a:pt x="94" y="276"/>
                      <a:pt x="111" y="268"/>
                      <a:pt x="127" y="256"/>
                    </a:cubicBezTo>
                    <a:cubicBezTo>
                      <a:pt x="203" y="237"/>
                      <a:pt x="266" y="211"/>
                      <a:pt x="329" y="167"/>
                    </a:cubicBezTo>
                    <a:cubicBezTo>
                      <a:pt x="354" y="155"/>
                      <a:pt x="404" y="104"/>
                      <a:pt x="373" y="73"/>
                    </a:cubicBezTo>
                    <a:cubicBezTo>
                      <a:pt x="341" y="25"/>
                      <a:pt x="293" y="0"/>
                      <a:pt x="242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189;p2">
                <a:extLst>
                  <a:ext uri="{FF2B5EF4-FFF2-40B4-BE49-F238E27FC236}">
                    <a16:creationId xmlns:a16="http://schemas.microsoft.com/office/drawing/2014/main" id="{6A07FA21-F43B-2247-8071-62C637860A13}"/>
                  </a:ext>
                </a:extLst>
              </p:cNvPr>
              <p:cNvSpPr/>
              <p:nvPr/>
            </p:nvSpPr>
            <p:spPr>
              <a:xfrm>
                <a:off x="2527375" y="3257975"/>
                <a:ext cx="792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320" extrusionOk="0">
                    <a:moveTo>
                      <a:pt x="235" y="0"/>
                    </a:moveTo>
                    <a:cubicBezTo>
                      <a:pt x="225" y="0"/>
                      <a:pt x="214" y="1"/>
                      <a:pt x="203" y="4"/>
                    </a:cubicBezTo>
                    <a:cubicBezTo>
                      <a:pt x="133" y="23"/>
                      <a:pt x="70" y="79"/>
                      <a:pt x="39" y="149"/>
                    </a:cubicBezTo>
                    <a:cubicBezTo>
                      <a:pt x="20" y="187"/>
                      <a:pt x="1" y="275"/>
                      <a:pt x="64" y="288"/>
                    </a:cubicBezTo>
                    <a:cubicBezTo>
                      <a:pt x="64" y="281"/>
                      <a:pt x="66" y="278"/>
                      <a:pt x="68" y="278"/>
                    </a:cubicBezTo>
                    <a:cubicBezTo>
                      <a:pt x="70" y="278"/>
                      <a:pt x="73" y="281"/>
                      <a:pt x="77" y="288"/>
                    </a:cubicBezTo>
                    <a:cubicBezTo>
                      <a:pt x="89" y="310"/>
                      <a:pt x="105" y="319"/>
                      <a:pt x="124" y="319"/>
                    </a:cubicBezTo>
                    <a:cubicBezTo>
                      <a:pt x="171" y="319"/>
                      <a:pt x="230" y="257"/>
                      <a:pt x="253" y="212"/>
                    </a:cubicBezTo>
                    <a:cubicBezTo>
                      <a:pt x="291" y="174"/>
                      <a:pt x="310" y="130"/>
                      <a:pt x="316" y="73"/>
                    </a:cubicBezTo>
                    <a:cubicBezTo>
                      <a:pt x="316" y="22"/>
                      <a:pt x="279" y="0"/>
                      <a:pt x="235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190;p2">
                <a:extLst>
                  <a:ext uri="{FF2B5EF4-FFF2-40B4-BE49-F238E27FC236}">
                    <a16:creationId xmlns:a16="http://schemas.microsoft.com/office/drawing/2014/main" id="{FABB7E30-7D9C-4148-98D7-97D2AA8779A9}"/>
                  </a:ext>
                </a:extLst>
              </p:cNvPr>
              <p:cNvSpPr/>
              <p:nvPr/>
            </p:nvSpPr>
            <p:spPr>
              <a:xfrm>
                <a:off x="2509400" y="3243425"/>
                <a:ext cx="8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70" extrusionOk="0">
                    <a:moveTo>
                      <a:pt x="221" y="1"/>
                    </a:moveTo>
                    <a:cubicBezTo>
                      <a:pt x="213" y="1"/>
                      <a:pt x="205" y="2"/>
                      <a:pt x="196" y="6"/>
                    </a:cubicBezTo>
                    <a:cubicBezTo>
                      <a:pt x="133" y="24"/>
                      <a:pt x="77" y="62"/>
                      <a:pt x="39" y="113"/>
                    </a:cubicBezTo>
                    <a:cubicBezTo>
                      <a:pt x="14" y="144"/>
                      <a:pt x="1" y="188"/>
                      <a:pt x="14" y="226"/>
                    </a:cubicBezTo>
                    <a:lnTo>
                      <a:pt x="14" y="233"/>
                    </a:lnTo>
                    <a:cubicBezTo>
                      <a:pt x="25" y="259"/>
                      <a:pt x="50" y="270"/>
                      <a:pt x="77" y="270"/>
                    </a:cubicBezTo>
                    <a:cubicBezTo>
                      <a:pt x="94" y="270"/>
                      <a:pt x="112" y="265"/>
                      <a:pt x="127" y="258"/>
                    </a:cubicBezTo>
                    <a:cubicBezTo>
                      <a:pt x="140" y="258"/>
                      <a:pt x="152" y="252"/>
                      <a:pt x="159" y="245"/>
                    </a:cubicBezTo>
                    <a:cubicBezTo>
                      <a:pt x="209" y="226"/>
                      <a:pt x="253" y="182"/>
                      <a:pt x="266" y="132"/>
                    </a:cubicBezTo>
                    <a:cubicBezTo>
                      <a:pt x="285" y="119"/>
                      <a:pt x="323" y="81"/>
                      <a:pt x="304" y="56"/>
                    </a:cubicBezTo>
                    <a:cubicBezTo>
                      <a:pt x="299" y="47"/>
                      <a:pt x="276" y="22"/>
                      <a:pt x="271" y="22"/>
                    </a:cubicBezTo>
                    <a:cubicBezTo>
                      <a:pt x="270" y="22"/>
                      <a:pt x="271" y="25"/>
                      <a:pt x="275" y="32"/>
                    </a:cubicBezTo>
                    <a:lnTo>
                      <a:pt x="275" y="32"/>
                    </a:lnTo>
                    <a:cubicBezTo>
                      <a:pt x="261" y="12"/>
                      <a:pt x="242" y="1"/>
                      <a:pt x="221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191;p2">
                <a:extLst>
                  <a:ext uri="{FF2B5EF4-FFF2-40B4-BE49-F238E27FC236}">
                    <a16:creationId xmlns:a16="http://schemas.microsoft.com/office/drawing/2014/main" id="{85F6835E-DB30-BA49-83DB-324DB2F0EC16}"/>
                  </a:ext>
                </a:extLst>
              </p:cNvPr>
              <p:cNvSpPr/>
              <p:nvPr/>
            </p:nvSpPr>
            <p:spPr>
              <a:xfrm>
                <a:off x="2443025" y="3212025"/>
                <a:ext cx="500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26" extrusionOk="0">
                    <a:moveTo>
                      <a:pt x="20" y="0"/>
                    </a:moveTo>
                    <a:lnTo>
                      <a:pt x="7" y="13"/>
                    </a:lnTo>
                    <a:cubicBezTo>
                      <a:pt x="7" y="19"/>
                      <a:pt x="1" y="19"/>
                      <a:pt x="1" y="25"/>
                    </a:cubicBezTo>
                    <a:cubicBezTo>
                      <a:pt x="7" y="19"/>
                      <a:pt x="13" y="6"/>
                      <a:pt x="20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192;p2">
                <a:extLst>
                  <a:ext uri="{FF2B5EF4-FFF2-40B4-BE49-F238E27FC236}">
                    <a16:creationId xmlns:a16="http://schemas.microsoft.com/office/drawing/2014/main" id="{46DA5515-D000-2B44-A5C8-7521BF0754D3}"/>
                  </a:ext>
                </a:extLst>
              </p:cNvPr>
              <p:cNvSpPr/>
              <p:nvPr/>
            </p:nvSpPr>
            <p:spPr>
              <a:xfrm>
                <a:off x="2434525" y="3205500"/>
                <a:ext cx="10925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37" h="431" extrusionOk="0">
                    <a:moveTo>
                      <a:pt x="302" y="0"/>
                    </a:moveTo>
                    <a:cubicBezTo>
                      <a:pt x="288" y="0"/>
                      <a:pt x="273" y="3"/>
                      <a:pt x="259" y="9"/>
                    </a:cubicBezTo>
                    <a:cubicBezTo>
                      <a:pt x="139" y="40"/>
                      <a:pt x="51" y="135"/>
                      <a:pt x="13" y="255"/>
                    </a:cubicBezTo>
                    <a:cubicBezTo>
                      <a:pt x="0" y="299"/>
                      <a:pt x="6" y="343"/>
                      <a:pt x="38" y="381"/>
                    </a:cubicBezTo>
                    <a:cubicBezTo>
                      <a:pt x="51" y="394"/>
                      <a:pt x="63" y="400"/>
                      <a:pt x="82" y="406"/>
                    </a:cubicBezTo>
                    <a:cubicBezTo>
                      <a:pt x="99" y="423"/>
                      <a:pt x="119" y="430"/>
                      <a:pt x="140" y="430"/>
                    </a:cubicBezTo>
                    <a:cubicBezTo>
                      <a:pt x="207" y="430"/>
                      <a:pt x="286" y="359"/>
                      <a:pt x="325" y="302"/>
                    </a:cubicBezTo>
                    <a:lnTo>
                      <a:pt x="325" y="302"/>
                    </a:lnTo>
                    <a:cubicBezTo>
                      <a:pt x="322" y="305"/>
                      <a:pt x="319" y="309"/>
                      <a:pt x="315" y="312"/>
                    </a:cubicBezTo>
                    <a:cubicBezTo>
                      <a:pt x="320" y="307"/>
                      <a:pt x="323" y="303"/>
                      <a:pt x="327" y="299"/>
                    </a:cubicBezTo>
                    <a:lnTo>
                      <a:pt x="327" y="299"/>
                    </a:lnTo>
                    <a:cubicBezTo>
                      <a:pt x="326" y="300"/>
                      <a:pt x="325" y="301"/>
                      <a:pt x="325" y="302"/>
                    </a:cubicBezTo>
                    <a:lnTo>
                      <a:pt x="325" y="302"/>
                    </a:lnTo>
                    <a:cubicBezTo>
                      <a:pt x="326" y="300"/>
                      <a:pt x="328" y="297"/>
                      <a:pt x="330" y="295"/>
                    </a:cubicBezTo>
                    <a:lnTo>
                      <a:pt x="330" y="295"/>
                    </a:lnTo>
                    <a:cubicBezTo>
                      <a:pt x="329" y="296"/>
                      <a:pt x="328" y="297"/>
                      <a:pt x="327" y="299"/>
                    </a:cubicBezTo>
                    <a:lnTo>
                      <a:pt x="327" y="299"/>
                    </a:lnTo>
                    <a:cubicBezTo>
                      <a:pt x="330" y="294"/>
                      <a:pt x="332" y="290"/>
                      <a:pt x="334" y="286"/>
                    </a:cubicBezTo>
                    <a:lnTo>
                      <a:pt x="334" y="286"/>
                    </a:lnTo>
                    <a:cubicBezTo>
                      <a:pt x="333" y="290"/>
                      <a:pt x="331" y="292"/>
                      <a:pt x="330" y="295"/>
                    </a:cubicBezTo>
                    <a:lnTo>
                      <a:pt x="330" y="295"/>
                    </a:lnTo>
                    <a:cubicBezTo>
                      <a:pt x="335" y="288"/>
                      <a:pt x="340" y="281"/>
                      <a:pt x="347" y="274"/>
                    </a:cubicBezTo>
                    <a:cubicBezTo>
                      <a:pt x="355" y="262"/>
                      <a:pt x="358" y="257"/>
                      <a:pt x="357" y="257"/>
                    </a:cubicBezTo>
                    <a:lnTo>
                      <a:pt x="357" y="257"/>
                    </a:lnTo>
                    <a:cubicBezTo>
                      <a:pt x="357" y="257"/>
                      <a:pt x="356" y="259"/>
                      <a:pt x="353" y="261"/>
                    </a:cubicBezTo>
                    <a:cubicBezTo>
                      <a:pt x="379" y="230"/>
                      <a:pt x="397" y="198"/>
                      <a:pt x="410" y="160"/>
                    </a:cubicBezTo>
                    <a:cubicBezTo>
                      <a:pt x="437" y="80"/>
                      <a:pt x="378" y="0"/>
                      <a:pt x="302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193;p2">
                <a:extLst>
                  <a:ext uri="{FF2B5EF4-FFF2-40B4-BE49-F238E27FC236}">
                    <a16:creationId xmlns:a16="http://schemas.microsoft.com/office/drawing/2014/main" id="{904684CF-16AB-6445-8B97-4937E64880E6}"/>
                  </a:ext>
                </a:extLst>
              </p:cNvPr>
              <p:cNvSpPr/>
              <p:nvPr/>
            </p:nvSpPr>
            <p:spPr>
              <a:xfrm>
                <a:off x="2415275" y="3192850"/>
                <a:ext cx="760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81" extrusionOk="0">
                    <a:moveTo>
                      <a:pt x="214" y="0"/>
                    </a:moveTo>
                    <a:cubicBezTo>
                      <a:pt x="132" y="0"/>
                      <a:pt x="36" y="121"/>
                      <a:pt x="20" y="181"/>
                    </a:cubicBezTo>
                    <a:cubicBezTo>
                      <a:pt x="1" y="252"/>
                      <a:pt x="40" y="281"/>
                      <a:pt x="89" y="281"/>
                    </a:cubicBezTo>
                    <a:cubicBezTo>
                      <a:pt x="123" y="281"/>
                      <a:pt x="162" y="267"/>
                      <a:pt x="190" y="244"/>
                    </a:cubicBezTo>
                    <a:cubicBezTo>
                      <a:pt x="209" y="231"/>
                      <a:pt x="228" y="218"/>
                      <a:pt x="247" y="200"/>
                    </a:cubicBezTo>
                    <a:cubicBezTo>
                      <a:pt x="284" y="168"/>
                      <a:pt x="303" y="111"/>
                      <a:pt x="297" y="61"/>
                    </a:cubicBezTo>
                    <a:cubicBezTo>
                      <a:pt x="291" y="42"/>
                      <a:pt x="272" y="23"/>
                      <a:pt x="253" y="10"/>
                    </a:cubicBezTo>
                    <a:cubicBezTo>
                      <a:pt x="241" y="3"/>
                      <a:pt x="228" y="0"/>
                      <a:pt x="214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6" name="Google Shape;194;p2">
                <a:extLst>
                  <a:ext uri="{FF2B5EF4-FFF2-40B4-BE49-F238E27FC236}">
                    <a16:creationId xmlns:a16="http://schemas.microsoft.com/office/drawing/2014/main" id="{25E401EC-6BF8-814D-B6AE-B03E9D487C7C}"/>
                  </a:ext>
                </a:extLst>
              </p:cNvPr>
              <p:cNvSpPr/>
              <p:nvPr/>
            </p:nvSpPr>
            <p:spPr>
              <a:xfrm>
                <a:off x="2399800" y="3207275"/>
                <a:ext cx="84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227" extrusionOk="0">
                    <a:moveTo>
                      <a:pt x="191" y="1"/>
                    </a:moveTo>
                    <a:cubicBezTo>
                      <a:pt x="153" y="1"/>
                      <a:pt x="121" y="14"/>
                      <a:pt x="96" y="32"/>
                    </a:cubicBezTo>
                    <a:cubicBezTo>
                      <a:pt x="77" y="51"/>
                      <a:pt x="65" y="70"/>
                      <a:pt x="52" y="83"/>
                    </a:cubicBezTo>
                    <a:cubicBezTo>
                      <a:pt x="0" y="150"/>
                      <a:pt x="21" y="227"/>
                      <a:pt x="86" y="227"/>
                    </a:cubicBezTo>
                    <a:cubicBezTo>
                      <a:pt x="100" y="227"/>
                      <a:pt x="116" y="223"/>
                      <a:pt x="134" y="215"/>
                    </a:cubicBezTo>
                    <a:lnTo>
                      <a:pt x="134" y="215"/>
                    </a:lnTo>
                    <a:cubicBezTo>
                      <a:pt x="129" y="218"/>
                      <a:pt x="128" y="219"/>
                      <a:pt x="130" y="219"/>
                    </a:cubicBezTo>
                    <a:cubicBezTo>
                      <a:pt x="137" y="219"/>
                      <a:pt x="174" y="208"/>
                      <a:pt x="175" y="208"/>
                    </a:cubicBezTo>
                    <a:lnTo>
                      <a:pt x="175" y="208"/>
                    </a:lnTo>
                    <a:cubicBezTo>
                      <a:pt x="175" y="208"/>
                      <a:pt x="174" y="208"/>
                      <a:pt x="172" y="209"/>
                    </a:cubicBezTo>
                    <a:cubicBezTo>
                      <a:pt x="216" y="196"/>
                      <a:pt x="336" y="89"/>
                      <a:pt x="254" y="45"/>
                    </a:cubicBezTo>
                    <a:cubicBezTo>
                      <a:pt x="248" y="45"/>
                      <a:pt x="248" y="39"/>
                      <a:pt x="241" y="39"/>
                    </a:cubicBezTo>
                    <a:cubicBezTo>
                      <a:pt x="235" y="14"/>
                      <a:pt x="216" y="1"/>
                      <a:pt x="191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195;p2">
                <a:extLst>
                  <a:ext uri="{FF2B5EF4-FFF2-40B4-BE49-F238E27FC236}">
                    <a16:creationId xmlns:a16="http://schemas.microsoft.com/office/drawing/2014/main" id="{1079B11A-D4FF-2A4F-8484-BE3C9884BB69}"/>
                  </a:ext>
                </a:extLst>
              </p:cNvPr>
              <p:cNvSpPr/>
              <p:nvPr/>
            </p:nvSpPr>
            <p:spPr>
              <a:xfrm>
                <a:off x="2401450" y="3208225"/>
                <a:ext cx="600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6" extrusionOk="0">
                    <a:moveTo>
                      <a:pt x="24" y="1"/>
                    </a:moveTo>
                    <a:cubicBezTo>
                      <a:pt x="24" y="1"/>
                      <a:pt x="18" y="1"/>
                      <a:pt x="18" y="7"/>
                    </a:cubicBezTo>
                    <a:cubicBezTo>
                      <a:pt x="6" y="19"/>
                      <a:pt x="1" y="25"/>
                      <a:pt x="2" y="25"/>
                    </a:cubicBezTo>
                    <a:cubicBezTo>
                      <a:pt x="3" y="25"/>
                      <a:pt x="11" y="17"/>
                      <a:pt x="24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196;p2">
                <a:extLst>
                  <a:ext uri="{FF2B5EF4-FFF2-40B4-BE49-F238E27FC236}">
                    <a16:creationId xmlns:a16="http://schemas.microsoft.com/office/drawing/2014/main" id="{612D9302-E8E4-524F-A0BD-1046CC463F4B}"/>
                  </a:ext>
                </a:extLst>
              </p:cNvPr>
              <p:cNvSpPr/>
              <p:nvPr/>
            </p:nvSpPr>
            <p:spPr>
              <a:xfrm>
                <a:off x="2402025" y="3207925"/>
                <a:ext cx="350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13" extrusionOk="0">
                    <a:moveTo>
                      <a:pt x="1" y="13"/>
                    </a:moveTo>
                    <a:lnTo>
                      <a:pt x="1" y="13"/>
                    </a:lnTo>
                    <a:cubicBezTo>
                      <a:pt x="1" y="13"/>
                      <a:pt x="7" y="6"/>
                      <a:pt x="14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197;p2">
                <a:extLst>
                  <a:ext uri="{FF2B5EF4-FFF2-40B4-BE49-F238E27FC236}">
                    <a16:creationId xmlns:a16="http://schemas.microsoft.com/office/drawing/2014/main" id="{87E78FC3-CAA3-6B46-8F81-4D45F93ABF10}"/>
                  </a:ext>
                </a:extLst>
              </p:cNvPr>
              <p:cNvSpPr/>
              <p:nvPr/>
            </p:nvSpPr>
            <p:spPr>
              <a:xfrm>
                <a:off x="2396675" y="3170000"/>
                <a:ext cx="7600" cy="772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9" extrusionOk="0">
                    <a:moveTo>
                      <a:pt x="221" y="1"/>
                    </a:moveTo>
                    <a:cubicBezTo>
                      <a:pt x="191" y="1"/>
                      <a:pt x="162" y="12"/>
                      <a:pt x="139" y="35"/>
                    </a:cubicBezTo>
                    <a:cubicBezTo>
                      <a:pt x="51" y="79"/>
                      <a:pt x="0" y="174"/>
                      <a:pt x="13" y="275"/>
                    </a:cubicBezTo>
                    <a:cubicBezTo>
                      <a:pt x="19" y="299"/>
                      <a:pt x="33" y="308"/>
                      <a:pt x="51" y="308"/>
                    </a:cubicBezTo>
                    <a:cubicBezTo>
                      <a:pt x="90" y="308"/>
                      <a:pt x="145" y="265"/>
                      <a:pt x="171" y="231"/>
                    </a:cubicBezTo>
                    <a:cubicBezTo>
                      <a:pt x="209" y="212"/>
                      <a:pt x="234" y="186"/>
                      <a:pt x="259" y="155"/>
                    </a:cubicBezTo>
                    <a:cubicBezTo>
                      <a:pt x="284" y="117"/>
                      <a:pt x="297" y="79"/>
                      <a:pt x="297" y="35"/>
                    </a:cubicBezTo>
                    <a:cubicBezTo>
                      <a:pt x="303" y="29"/>
                      <a:pt x="291" y="22"/>
                      <a:pt x="278" y="16"/>
                    </a:cubicBezTo>
                    <a:cubicBezTo>
                      <a:pt x="260" y="6"/>
                      <a:pt x="241" y="1"/>
                      <a:pt x="221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198;p2">
                <a:extLst>
                  <a:ext uri="{FF2B5EF4-FFF2-40B4-BE49-F238E27FC236}">
                    <a16:creationId xmlns:a16="http://schemas.microsoft.com/office/drawing/2014/main" id="{BEE7FE8C-6F0C-D147-BD1A-8F1352B7510A}"/>
                  </a:ext>
                </a:extLst>
              </p:cNvPr>
              <p:cNvSpPr/>
              <p:nvPr/>
            </p:nvSpPr>
            <p:spPr>
              <a:xfrm>
                <a:off x="2607175" y="3086025"/>
                <a:ext cx="1185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80" extrusionOk="0">
                    <a:moveTo>
                      <a:pt x="287" y="0"/>
                    </a:moveTo>
                    <a:cubicBezTo>
                      <a:pt x="268" y="0"/>
                      <a:pt x="247" y="5"/>
                      <a:pt x="227" y="14"/>
                    </a:cubicBezTo>
                    <a:cubicBezTo>
                      <a:pt x="221" y="14"/>
                      <a:pt x="208" y="7"/>
                      <a:pt x="202" y="7"/>
                    </a:cubicBezTo>
                    <a:cubicBezTo>
                      <a:pt x="139" y="7"/>
                      <a:pt x="0" y="146"/>
                      <a:pt x="57" y="196"/>
                    </a:cubicBezTo>
                    <a:cubicBezTo>
                      <a:pt x="51" y="209"/>
                      <a:pt x="44" y="228"/>
                      <a:pt x="38" y="247"/>
                    </a:cubicBezTo>
                    <a:cubicBezTo>
                      <a:pt x="11" y="337"/>
                      <a:pt x="72" y="379"/>
                      <a:pt x="141" y="379"/>
                    </a:cubicBezTo>
                    <a:cubicBezTo>
                      <a:pt x="168" y="379"/>
                      <a:pt x="196" y="373"/>
                      <a:pt x="221" y="360"/>
                    </a:cubicBezTo>
                    <a:cubicBezTo>
                      <a:pt x="316" y="316"/>
                      <a:pt x="473" y="152"/>
                      <a:pt x="379" y="39"/>
                    </a:cubicBezTo>
                    <a:cubicBezTo>
                      <a:pt x="354" y="14"/>
                      <a:pt x="322" y="0"/>
                      <a:pt x="287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199;p2">
                <a:extLst>
                  <a:ext uri="{FF2B5EF4-FFF2-40B4-BE49-F238E27FC236}">
                    <a16:creationId xmlns:a16="http://schemas.microsoft.com/office/drawing/2014/main" id="{300B7AB6-7DC0-1042-AE3A-259E519DC675}"/>
                  </a:ext>
                </a:extLst>
              </p:cNvPr>
              <p:cNvSpPr/>
              <p:nvPr/>
            </p:nvSpPr>
            <p:spPr>
              <a:xfrm>
                <a:off x="2610425" y="3111450"/>
                <a:ext cx="9700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17" extrusionOk="0">
                    <a:moveTo>
                      <a:pt x="123" y="0"/>
                    </a:moveTo>
                    <a:cubicBezTo>
                      <a:pt x="74" y="0"/>
                      <a:pt x="0" y="86"/>
                      <a:pt x="15" y="132"/>
                    </a:cubicBezTo>
                    <a:cubicBezTo>
                      <a:pt x="34" y="189"/>
                      <a:pt x="34" y="264"/>
                      <a:pt x="78" y="296"/>
                    </a:cubicBezTo>
                    <a:cubicBezTo>
                      <a:pt x="96" y="311"/>
                      <a:pt x="117" y="317"/>
                      <a:pt x="139" y="317"/>
                    </a:cubicBezTo>
                    <a:cubicBezTo>
                      <a:pt x="199" y="317"/>
                      <a:pt x="266" y="267"/>
                      <a:pt x="299" y="220"/>
                    </a:cubicBezTo>
                    <a:cubicBezTo>
                      <a:pt x="337" y="157"/>
                      <a:pt x="387" y="119"/>
                      <a:pt x="293" y="88"/>
                    </a:cubicBezTo>
                    <a:cubicBezTo>
                      <a:pt x="223" y="56"/>
                      <a:pt x="211" y="94"/>
                      <a:pt x="154" y="18"/>
                    </a:cubicBezTo>
                    <a:cubicBezTo>
                      <a:pt x="147" y="6"/>
                      <a:pt x="136" y="0"/>
                      <a:pt x="123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200;p2">
                <a:extLst>
                  <a:ext uri="{FF2B5EF4-FFF2-40B4-BE49-F238E27FC236}">
                    <a16:creationId xmlns:a16="http://schemas.microsoft.com/office/drawing/2014/main" id="{52BDE0B7-1C32-4149-A0DD-9D14AC6B8FD4}"/>
                  </a:ext>
                </a:extLst>
              </p:cNvPr>
              <p:cNvSpPr/>
              <p:nvPr/>
            </p:nvSpPr>
            <p:spPr>
              <a:xfrm>
                <a:off x="2640575" y="3094625"/>
                <a:ext cx="112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99" extrusionOk="0">
                    <a:moveTo>
                      <a:pt x="336" y="0"/>
                    </a:moveTo>
                    <a:cubicBezTo>
                      <a:pt x="283" y="0"/>
                      <a:pt x="224" y="42"/>
                      <a:pt x="197" y="73"/>
                    </a:cubicBezTo>
                    <a:cubicBezTo>
                      <a:pt x="134" y="143"/>
                      <a:pt x="77" y="225"/>
                      <a:pt x="33" y="307"/>
                    </a:cubicBezTo>
                    <a:cubicBezTo>
                      <a:pt x="0" y="358"/>
                      <a:pt x="16" y="399"/>
                      <a:pt x="54" y="399"/>
                    </a:cubicBezTo>
                    <a:cubicBezTo>
                      <a:pt x="68" y="399"/>
                      <a:pt x="84" y="394"/>
                      <a:pt x="102" y="382"/>
                    </a:cubicBezTo>
                    <a:cubicBezTo>
                      <a:pt x="191" y="338"/>
                      <a:pt x="266" y="281"/>
                      <a:pt x="342" y="218"/>
                    </a:cubicBezTo>
                    <a:cubicBezTo>
                      <a:pt x="386" y="180"/>
                      <a:pt x="449" y="79"/>
                      <a:pt x="392" y="23"/>
                    </a:cubicBezTo>
                    <a:cubicBezTo>
                      <a:pt x="376" y="7"/>
                      <a:pt x="357" y="0"/>
                      <a:pt x="336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201;p2">
                <a:extLst>
                  <a:ext uri="{FF2B5EF4-FFF2-40B4-BE49-F238E27FC236}">
                    <a16:creationId xmlns:a16="http://schemas.microsoft.com/office/drawing/2014/main" id="{B40F7881-7B2A-B344-90A1-A0EF387D960D}"/>
                  </a:ext>
                </a:extLst>
              </p:cNvPr>
              <p:cNvSpPr/>
              <p:nvPr/>
            </p:nvSpPr>
            <p:spPr>
              <a:xfrm>
                <a:off x="2631100" y="3049625"/>
                <a:ext cx="115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463" h="536" extrusionOk="0">
                    <a:moveTo>
                      <a:pt x="277" y="0"/>
                    </a:moveTo>
                    <a:cubicBezTo>
                      <a:pt x="147" y="0"/>
                      <a:pt x="0" y="198"/>
                      <a:pt x="33" y="303"/>
                    </a:cubicBezTo>
                    <a:cubicBezTo>
                      <a:pt x="71" y="410"/>
                      <a:pt x="191" y="410"/>
                      <a:pt x="235" y="505"/>
                    </a:cubicBezTo>
                    <a:cubicBezTo>
                      <a:pt x="245" y="526"/>
                      <a:pt x="260" y="535"/>
                      <a:pt x="277" y="535"/>
                    </a:cubicBezTo>
                    <a:cubicBezTo>
                      <a:pt x="331" y="535"/>
                      <a:pt x="407" y="454"/>
                      <a:pt x="412" y="416"/>
                    </a:cubicBezTo>
                    <a:cubicBezTo>
                      <a:pt x="437" y="284"/>
                      <a:pt x="462" y="88"/>
                      <a:pt x="330" y="13"/>
                    </a:cubicBezTo>
                    <a:cubicBezTo>
                      <a:pt x="313" y="4"/>
                      <a:pt x="295" y="0"/>
                      <a:pt x="277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202;p2">
                <a:extLst>
                  <a:ext uri="{FF2B5EF4-FFF2-40B4-BE49-F238E27FC236}">
                    <a16:creationId xmlns:a16="http://schemas.microsoft.com/office/drawing/2014/main" id="{A0F63D3D-7692-014A-9133-0EDF2647DB4F}"/>
                  </a:ext>
                </a:extLst>
              </p:cNvPr>
              <p:cNvSpPr/>
              <p:nvPr/>
            </p:nvSpPr>
            <p:spPr>
              <a:xfrm>
                <a:off x="2620725" y="3066250"/>
                <a:ext cx="1180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85" extrusionOk="0">
                    <a:moveTo>
                      <a:pt x="346" y="0"/>
                    </a:moveTo>
                    <a:cubicBezTo>
                      <a:pt x="310" y="0"/>
                      <a:pt x="272" y="9"/>
                      <a:pt x="240" y="22"/>
                    </a:cubicBezTo>
                    <a:cubicBezTo>
                      <a:pt x="133" y="79"/>
                      <a:pt x="51" y="174"/>
                      <a:pt x="26" y="294"/>
                    </a:cubicBezTo>
                    <a:lnTo>
                      <a:pt x="26" y="300"/>
                    </a:lnTo>
                    <a:cubicBezTo>
                      <a:pt x="26" y="306"/>
                      <a:pt x="20" y="319"/>
                      <a:pt x="20" y="331"/>
                    </a:cubicBezTo>
                    <a:lnTo>
                      <a:pt x="20" y="313"/>
                    </a:lnTo>
                    <a:lnTo>
                      <a:pt x="20" y="313"/>
                    </a:lnTo>
                    <a:cubicBezTo>
                      <a:pt x="1" y="376"/>
                      <a:pt x="1" y="445"/>
                      <a:pt x="76" y="477"/>
                    </a:cubicBezTo>
                    <a:cubicBezTo>
                      <a:pt x="93" y="482"/>
                      <a:pt x="111" y="485"/>
                      <a:pt x="129" y="485"/>
                    </a:cubicBezTo>
                    <a:cubicBezTo>
                      <a:pt x="232" y="485"/>
                      <a:pt x="349" y="400"/>
                      <a:pt x="392" y="319"/>
                    </a:cubicBezTo>
                    <a:cubicBezTo>
                      <a:pt x="436" y="256"/>
                      <a:pt x="461" y="186"/>
                      <a:pt x="467" y="111"/>
                    </a:cubicBezTo>
                    <a:cubicBezTo>
                      <a:pt x="471" y="29"/>
                      <a:pt x="412" y="0"/>
                      <a:pt x="346" y="0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203;p2">
                <a:extLst>
                  <a:ext uri="{FF2B5EF4-FFF2-40B4-BE49-F238E27FC236}">
                    <a16:creationId xmlns:a16="http://schemas.microsoft.com/office/drawing/2014/main" id="{B83AF7D1-4679-2943-882E-6A1FAC5B9E6E}"/>
                  </a:ext>
                </a:extLst>
              </p:cNvPr>
              <p:cNvSpPr/>
              <p:nvPr/>
            </p:nvSpPr>
            <p:spPr>
              <a:xfrm>
                <a:off x="2621350" y="3073725"/>
                <a:ext cx="25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1" y="7"/>
                    </a:moveTo>
                    <a:lnTo>
                      <a:pt x="1" y="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204;p2">
                <a:extLst>
                  <a:ext uri="{FF2B5EF4-FFF2-40B4-BE49-F238E27FC236}">
                    <a16:creationId xmlns:a16="http://schemas.microsoft.com/office/drawing/2014/main" id="{B68A481D-F8F4-4741-8E83-9B001A47524F}"/>
                  </a:ext>
                </a:extLst>
              </p:cNvPr>
              <p:cNvSpPr/>
              <p:nvPr/>
            </p:nvSpPr>
            <p:spPr>
              <a:xfrm>
                <a:off x="2601375" y="3048775"/>
                <a:ext cx="81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99" extrusionOk="0">
                    <a:moveTo>
                      <a:pt x="264" y="1"/>
                    </a:moveTo>
                    <a:cubicBezTo>
                      <a:pt x="262" y="1"/>
                      <a:pt x="260" y="1"/>
                      <a:pt x="257" y="2"/>
                    </a:cubicBezTo>
                    <a:lnTo>
                      <a:pt x="239" y="2"/>
                    </a:lnTo>
                    <a:cubicBezTo>
                      <a:pt x="237" y="2"/>
                      <a:pt x="235" y="2"/>
                      <a:pt x="233" y="2"/>
                    </a:cubicBezTo>
                    <a:cubicBezTo>
                      <a:pt x="150" y="2"/>
                      <a:pt x="0" y="137"/>
                      <a:pt x="49" y="223"/>
                    </a:cubicBezTo>
                    <a:cubicBezTo>
                      <a:pt x="56" y="236"/>
                      <a:pt x="62" y="248"/>
                      <a:pt x="68" y="261"/>
                    </a:cubicBezTo>
                    <a:cubicBezTo>
                      <a:pt x="82" y="288"/>
                      <a:pt x="101" y="298"/>
                      <a:pt x="121" y="298"/>
                    </a:cubicBezTo>
                    <a:cubicBezTo>
                      <a:pt x="181" y="298"/>
                      <a:pt x="256" y="203"/>
                      <a:pt x="270" y="160"/>
                    </a:cubicBezTo>
                    <a:cubicBezTo>
                      <a:pt x="295" y="135"/>
                      <a:pt x="327" y="59"/>
                      <a:pt x="289" y="21"/>
                    </a:cubicBezTo>
                    <a:cubicBezTo>
                      <a:pt x="284" y="11"/>
                      <a:pt x="275" y="1"/>
                      <a:pt x="264" y="1"/>
                    </a:cubicBezTo>
                    <a:close/>
                  </a:path>
                </a:pathLst>
              </a:custGeom>
              <a:solidFill>
                <a:srgbClr val="FFFB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00" name="Google Shape;280;p2">
              <a:extLst>
                <a:ext uri="{FF2B5EF4-FFF2-40B4-BE49-F238E27FC236}">
                  <a16:creationId xmlns:a16="http://schemas.microsoft.com/office/drawing/2014/main" id="{593D3AA3-0E4C-2647-9A96-6AE22E83C6CF}"/>
                </a:ext>
              </a:extLst>
            </p:cNvPr>
            <p:cNvSpPr/>
            <p:nvPr userDrawn="1"/>
          </p:nvSpPr>
          <p:spPr>
            <a:xfrm>
              <a:off x="9015531" y="4380697"/>
              <a:ext cx="546028" cy="472656"/>
            </a:xfrm>
            <a:custGeom>
              <a:avLst/>
              <a:gdLst/>
              <a:ahLst/>
              <a:cxnLst/>
              <a:rect l="l" t="t" r="r" b="b"/>
              <a:pathLst>
                <a:path w="5961" h="5160" extrusionOk="0">
                  <a:moveTo>
                    <a:pt x="3539" y="215"/>
                  </a:moveTo>
                  <a:cubicBezTo>
                    <a:pt x="3842" y="303"/>
                    <a:pt x="4996" y="2883"/>
                    <a:pt x="5721" y="4712"/>
                  </a:cubicBezTo>
                  <a:cubicBezTo>
                    <a:pt x="5721" y="4724"/>
                    <a:pt x="5727" y="4731"/>
                    <a:pt x="5683" y="4762"/>
                  </a:cubicBezTo>
                  <a:cubicBezTo>
                    <a:pt x="5489" y="4895"/>
                    <a:pt x="4965" y="4952"/>
                    <a:pt x="4313" y="4952"/>
                  </a:cubicBezTo>
                  <a:cubicBezTo>
                    <a:pt x="2829" y="4952"/>
                    <a:pt x="685" y="4655"/>
                    <a:pt x="291" y="4283"/>
                  </a:cubicBezTo>
                  <a:cubicBezTo>
                    <a:pt x="228" y="4220"/>
                    <a:pt x="247" y="4195"/>
                    <a:pt x="259" y="4176"/>
                  </a:cubicBezTo>
                  <a:cubicBezTo>
                    <a:pt x="1060" y="2839"/>
                    <a:pt x="3242" y="272"/>
                    <a:pt x="3539" y="215"/>
                  </a:cubicBezTo>
                  <a:close/>
                  <a:moveTo>
                    <a:pt x="3545" y="0"/>
                  </a:moveTo>
                  <a:cubicBezTo>
                    <a:pt x="3091" y="7"/>
                    <a:pt x="726" y="2984"/>
                    <a:pt x="76" y="4068"/>
                  </a:cubicBezTo>
                  <a:cubicBezTo>
                    <a:pt x="1" y="4188"/>
                    <a:pt x="32" y="4346"/>
                    <a:pt x="146" y="4434"/>
                  </a:cubicBezTo>
                  <a:cubicBezTo>
                    <a:pt x="587" y="4850"/>
                    <a:pt x="2719" y="5160"/>
                    <a:pt x="4258" y="5160"/>
                  </a:cubicBezTo>
                  <a:cubicBezTo>
                    <a:pt x="4983" y="5160"/>
                    <a:pt x="5570" y="5096"/>
                    <a:pt x="5803" y="4939"/>
                  </a:cubicBezTo>
                  <a:cubicBezTo>
                    <a:pt x="5910" y="4882"/>
                    <a:pt x="5961" y="4750"/>
                    <a:pt x="5917" y="4636"/>
                  </a:cubicBezTo>
                  <a:cubicBezTo>
                    <a:pt x="5488" y="3551"/>
                    <a:pt x="4043" y="0"/>
                    <a:pt x="35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47" name="Google Shape;36;p2">
            <a:extLst>
              <a:ext uri="{FF2B5EF4-FFF2-40B4-BE49-F238E27FC236}">
                <a16:creationId xmlns:a16="http://schemas.microsoft.com/office/drawing/2014/main" id="{83942D03-0AF7-1C43-86AE-C7E6BFB0D361}"/>
              </a:ext>
            </a:extLst>
          </p:cNvPr>
          <p:cNvGrpSpPr/>
          <p:nvPr/>
        </p:nvGrpSpPr>
        <p:grpSpPr>
          <a:xfrm rot="5400000">
            <a:off x="1787795" y="4700566"/>
            <a:ext cx="286711" cy="1805073"/>
            <a:chOff x="1535173" y="2784793"/>
            <a:chExt cx="114652" cy="451691"/>
          </a:xfrm>
        </p:grpSpPr>
        <p:sp>
          <p:nvSpPr>
            <p:cNvPr id="748" name="Google Shape;37;p2">
              <a:extLst>
                <a:ext uri="{FF2B5EF4-FFF2-40B4-BE49-F238E27FC236}">
                  <a16:creationId xmlns:a16="http://schemas.microsoft.com/office/drawing/2014/main" id="{E6AF0752-4D03-454E-912F-46FE8545A699}"/>
                </a:ext>
              </a:extLst>
            </p:cNvPr>
            <p:cNvSpPr/>
            <p:nvPr/>
          </p:nvSpPr>
          <p:spPr>
            <a:xfrm>
              <a:off x="1535173" y="2784793"/>
              <a:ext cx="114652" cy="451691"/>
            </a:xfrm>
            <a:custGeom>
              <a:avLst/>
              <a:gdLst/>
              <a:ahLst/>
              <a:cxnLst/>
              <a:rect l="l" t="t" r="r" b="b"/>
              <a:pathLst>
                <a:path w="4586" h="18068" extrusionOk="0">
                  <a:moveTo>
                    <a:pt x="2227" y="1"/>
                  </a:moveTo>
                  <a:cubicBezTo>
                    <a:pt x="1286" y="1"/>
                    <a:pt x="294" y="840"/>
                    <a:pt x="215" y="3193"/>
                  </a:cubicBezTo>
                  <a:cubicBezTo>
                    <a:pt x="170" y="4562"/>
                    <a:pt x="183" y="5930"/>
                    <a:pt x="158" y="7305"/>
                  </a:cubicBezTo>
                  <a:cubicBezTo>
                    <a:pt x="133" y="9084"/>
                    <a:pt x="13" y="10843"/>
                    <a:pt x="6" y="12622"/>
                  </a:cubicBezTo>
                  <a:cubicBezTo>
                    <a:pt x="0" y="16388"/>
                    <a:pt x="128" y="18068"/>
                    <a:pt x="1104" y="18068"/>
                  </a:cubicBezTo>
                  <a:cubicBezTo>
                    <a:pt x="1147" y="18068"/>
                    <a:pt x="1191" y="18065"/>
                    <a:pt x="1236" y="18058"/>
                  </a:cubicBezTo>
                  <a:cubicBezTo>
                    <a:pt x="3198" y="17794"/>
                    <a:pt x="3526" y="16412"/>
                    <a:pt x="3627" y="14918"/>
                  </a:cubicBezTo>
                  <a:cubicBezTo>
                    <a:pt x="3791" y="12401"/>
                    <a:pt x="3879" y="9714"/>
                    <a:pt x="3974" y="7261"/>
                  </a:cubicBezTo>
                  <a:cubicBezTo>
                    <a:pt x="4049" y="5287"/>
                    <a:pt x="4585" y="2997"/>
                    <a:pt x="3841" y="1099"/>
                  </a:cubicBezTo>
                  <a:cubicBezTo>
                    <a:pt x="3587" y="457"/>
                    <a:pt x="2920" y="1"/>
                    <a:pt x="2227" y="1"/>
                  </a:cubicBezTo>
                  <a:close/>
                </a:path>
              </a:pathLst>
            </a:custGeom>
            <a:solidFill>
              <a:srgbClr val="FFCB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9" name="Google Shape;38;p2">
              <a:extLst>
                <a:ext uri="{FF2B5EF4-FFF2-40B4-BE49-F238E27FC236}">
                  <a16:creationId xmlns:a16="http://schemas.microsoft.com/office/drawing/2014/main" id="{972685C6-01FD-0D45-BCB3-2C15E1EEF850}"/>
                </a:ext>
              </a:extLst>
            </p:cNvPr>
            <p:cNvSpPr/>
            <p:nvPr/>
          </p:nvSpPr>
          <p:spPr>
            <a:xfrm>
              <a:off x="1603599" y="2822342"/>
              <a:ext cx="10275" cy="9500"/>
            </a:xfrm>
            <a:custGeom>
              <a:avLst/>
              <a:gdLst/>
              <a:ahLst/>
              <a:cxnLst/>
              <a:rect l="l" t="t" r="r" b="b"/>
              <a:pathLst>
                <a:path w="411" h="380" extrusionOk="0">
                  <a:moveTo>
                    <a:pt x="297" y="1"/>
                  </a:moveTo>
                  <a:cubicBezTo>
                    <a:pt x="183" y="13"/>
                    <a:pt x="82" y="83"/>
                    <a:pt x="38" y="190"/>
                  </a:cubicBezTo>
                  <a:cubicBezTo>
                    <a:pt x="0" y="266"/>
                    <a:pt x="7" y="379"/>
                    <a:pt x="120" y="379"/>
                  </a:cubicBezTo>
                  <a:cubicBezTo>
                    <a:pt x="234" y="367"/>
                    <a:pt x="328" y="297"/>
                    <a:pt x="379" y="190"/>
                  </a:cubicBezTo>
                  <a:cubicBezTo>
                    <a:pt x="410" y="121"/>
                    <a:pt x="410" y="1"/>
                    <a:pt x="297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0" name="Google Shape;39;p2">
              <a:extLst>
                <a:ext uri="{FF2B5EF4-FFF2-40B4-BE49-F238E27FC236}">
                  <a16:creationId xmlns:a16="http://schemas.microsoft.com/office/drawing/2014/main" id="{ACE32E77-7E52-2540-B670-770BD5BA43AE}"/>
                </a:ext>
              </a:extLst>
            </p:cNvPr>
            <p:cNvSpPr/>
            <p:nvPr/>
          </p:nvSpPr>
          <p:spPr>
            <a:xfrm>
              <a:off x="1610846" y="2836742"/>
              <a:ext cx="8375" cy="7550"/>
            </a:xfrm>
            <a:custGeom>
              <a:avLst/>
              <a:gdLst/>
              <a:ahLst/>
              <a:cxnLst/>
              <a:rect l="l" t="t" r="r" b="b"/>
              <a:pathLst>
                <a:path w="335" h="302" extrusionOk="0">
                  <a:moveTo>
                    <a:pt x="212" y="0"/>
                  </a:moveTo>
                  <a:cubicBezTo>
                    <a:pt x="191" y="0"/>
                    <a:pt x="171" y="2"/>
                    <a:pt x="152" y="5"/>
                  </a:cubicBezTo>
                  <a:cubicBezTo>
                    <a:pt x="101" y="18"/>
                    <a:pt x="1" y="100"/>
                    <a:pt x="26" y="169"/>
                  </a:cubicBezTo>
                  <a:cubicBezTo>
                    <a:pt x="11" y="237"/>
                    <a:pt x="30" y="301"/>
                    <a:pt x="95" y="301"/>
                  </a:cubicBezTo>
                  <a:cubicBezTo>
                    <a:pt x="114" y="301"/>
                    <a:pt x="137" y="295"/>
                    <a:pt x="164" y="282"/>
                  </a:cubicBezTo>
                  <a:cubicBezTo>
                    <a:pt x="221" y="257"/>
                    <a:pt x="272" y="207"/>
                    <a:pt x="297" y="150"/>
                  </a:cubicBezTo>
                  <a:cubicBezTo>
                    <a:pt x="316" y="112"/>
                    <a:pt x="335" y="18"/>
                    <a:pt x="272" y="5"/>
                  </a:cubicBezTo>
                  <a:cubicBezTo>
                    <a:pt x="253" y="2"/>
                    <a:pt x="232" y="0"/>
                    <a:pt x="212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1" name="Google Shape;40;p2">
              <a:extLst>
                <a:ext uri="{FF2B5EF4-FFF2-40B4-BE49-F238E27FC236}">
                  <a16:creationId xmlns:a16="http://schemas.microsoft.com/office/drawing/2014/main" id="{AC84779D-75FB-4043-A2D9-9160EC51A087}"/>
                </a:ext>
              </a:extLst>
            </p:cNvPr>
            <p:cNvSpPr/>
            <p:nvPr/>
          </p:nvSpPr>
          <p:spPr>
            <a:xfrm>
              <a:off x="1600921" y="2847266"/>
              <a:ext cx="12150" cy="7275"/>
            </a:xfrm>
            <a:custGeom>
              <a:avLst/>
              <a:gdLst/>
              <a:ahLst/>
              <a:cxnLst/>
              <a:rect l="l" t="t" r="r" b="b"/>
              <a:pathLst>
                <a:path w="486" h="291" extrusionOk="0">
                  <a:moveTo>
                    <a:pt x="316" y="0"/>
                  </a:moveTo>
                  <a:cubicBezTo>
                    <a:pt x="183" y="0"/>
                    <a:pt x="0" y="290"/>
                    <a:pt x="177" y="290"/>
                  </a:cubicBezTo>
                  <a:cubicBezTo>
                    <a:pt x="303" y="290"/>
                    <a:pt x="486" y="0"/>
                    <a:pt x="31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2" name="Google Shape;41;p2">
              <a:extLst>
                <a:ext uri="{FF2B5EF4-FFF2-40B4-BE49-F238E27FC236}">
                  <a16:creationId xmlns:a16="http://schemas.microsoft.com/office/drawing/2014/main" id="{874004F1-F76E-BA43-97B2-BD9EDE539E57}"/>
                </a:ext>
              </a:extLst>
            </p:cNvPr>
            <p:cNvSpPr/>
            <p:nvPr/>
          </p:nvSpPr>
          <p:spPr>
            <a:xfrm>
              <a:off x="1591146" y="2833392"/>
              <a:ext cx="7825" cy="6275"/>
            </a:xfrm>
            <a:custGeom>
              <a:avLst/>
              <a:gdLst/>
              <a:ahLst/>
              <a:cxnLst/>
              <a:rect l="l" t="t" r="r" b="b"/>
              <a:pathLst>
                <a:path w="313" h="251" extrusionOk="0">
                  <a:moveTo>
                    <a:pt x="236" y="0"/>
                  </a:moveTo>
                  <a:cubicBezTo>
                    <a:pt x="227" y="0"/>
                    <a:pt x="218" y="2"/>
                    <a:pt x="208" y="7"/>
                  </a:cubicBezTo>
                  <a:cubicBezTo>
                    <a:pt x="114" y="25"/>
                    <a:pt x="0" y="164"/>
                    <a:pt x="107" y="240"/>
                  </a:cubicBezTo>
                  <a:cubicBezTo>
                    <a:pt x="118" y="248"/>
                    <a:pt x="130" y="251"/>
                    <a:pt x="141" y="251"/>
                  </a:cubicBezTo>
                  <a:cubicBezTo>
                    <a:pt x="177" y="251"/>
                    <a:pt x="214" y="220"/>
                    <a:pt x="233" y="196"/>
                  </a:cubicBezTo>
                  <a:lnTo>
                    <a:pt x="246" y="177"/>
                  </a:lnTo>
                  <a:cubicBezTo>
                    <a:pt x="265" y="152"/>
                    <a:pt x="284" y="126"/>
                    <a:pt x="297" y="95"/>
                  </a:cubicBezTo>
                  <a:cubicBezTo>
                    <a:pt x="312" y="48"/>
                    <a:pt x="280" y="0"/>
                    <a:pt x="23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3" name="Google Shape;42;p2">
              <a:extLst>
                <a:ext uri="{FF2B5EF4-FFF2-40B4-BE49-F238E27FC236}">
                  <a16:creationId xmlns:a16="http://schemas.microsoft.com/office/drawing/2014/main" id="{605E85B2-D7E2-2B48-8037-5F82C9AA7383}"/>
                </a:ext>
              </a:extLst>
            </p:cNvPr>
            <p:cNvSpPr/>
            <p:nvPr/>
          </p:nvSpPr>
          <p:spPr>
            <a:xfrm>
              <a:off x="1586746" y="2802367"/>
              <a:ext cx="5650" cy="4675"/>
            </a:xfrm>
            <a:custGeom>
              <a:avLst/>
              <a:gdLst/>
              <a:ahLst/>
              <a:cxnLst/>
              <a:rect l="l" t="t" r="r" b="b"/>
              <a:pathLst>
                <a:path w="226" h="187" extrusionOk="0">
                  <a:moveTo>
                    <a:pt x="168" y="1"/>
                  </a:moveTo>
                  <a:cubicBezTo>
                    <a:pt x="157" y="1"/>
                    <a:pt x="145" y="4"/>
                    <a:pt x="132" y="11"/>
                  </a:cubicBezTo>
                  <a:cubicBezTo>
                    <a:pt x="107" y="24"/>
                    <a:pt x="82" y="43"/>
                    <a:pt x="63" y="62"/>
                  </a:cubicBezTo>
                  <a:cubicBezTo>
                    <a:pt x="0" y="124"/>
                    <a:pt x="26" y="187"/>
                    <a:pt x="78" y="187"/>
                  </a:cubicBezTo>
                  <a:cubicBezTo>
                    <a:pt x="99" y="187"/>
                    <a:pt x="125" y="176"/>
                    <a:pt x="151" y="150"/>
                  </a:cubicBezTo>
                  <a:cubicBezTo>
                    <a:pt x="170" y="131"/>
                    <a:pt x="189" y="106"/>
                    <a:pt x="201" y="81"/>
                  </a:cubicBezTo>
                  <a:cubicBezTo>
                    <a:pt x="226" y="37"/>
                    <a:pt x="205" y="1"/>
                    <a:pt x="168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4" name="Google Shape;43;p2">
              <a:extLst>
                <a:ext uri="{FF2B5EF4-FFF2-40B4-BE49-F238E27FC236}">
                  <a16:creationId xmlns:a16="http://schemas.microsoft.com/office/drawing/2014/main" id="{816AF4FD-E7FA-FC42-B0C7-713810A8632D}"/>
                </a:ext>
              </a:extLst>
            </p:cNvPr>
            <p:cNvSpPr/>
            <p:nvPr/>
          </p:nvSpPr>
          <p:spPr>
            <a:xfrm>
              <a:off x="1550945" y="3002613"/>
              <a:ext cx="5525" cy="4500"/>
            </a:xfrm>
            <a:custGeom>
              <a:avLst/>
              <a:gdLst/>
              <a:ahLst/>
              <a:cxnLst/>
              <a:rect l="l" t="t" r="r" b="b"/>
              <a:pathLst>
                <a:path w="221" h="180" extrusionOk="0">
                  <a:moveTo>
                    <a:pt x="121" y="0"/>
                  </a:moveTo>
                  <a:cubicBezTo>
                    <a:pt x="91" y="0"/>
                    <a:pt x="54" y="33"/>
                    <a:pt x="44" y="49"/>
                  </a:cubicBezTo>
                  <a:cubicBezTo>
                    <a:pt x="38" y="55"/>
                    <a:pt x="38" y="62"/>
                    <a:pt x="31" y="74"/>
                  </a:cubicBezTo>
                  <a:cubicBezTo>
                    <a:pt x="1" y="120"/>
                    <a:pt x="7" y="179"/>
                    <a:pt x="55" y="179"/>
                  </a:cubicBezTo>
                  <a:cubicBezTo>
                    <a:pt x="66" y="179"/>
                    <a:pt x="79" y="176"/>
                    <a:pt x="94" y="169"/>
                  </a:cubicBezTo>
                  <a:cubicBezTo>
                    <a:pt x="139" y="150"/>
                    <a:pt x="221" y="55"/>
                    <a:pt x="151" y="11"/>
                  </a:cubicBezTo>
                  <a:lnTo>
                    <a:pt x="139" y="5"/>
                  </a:lnTo>
                  <a:cubicBezTo>
                    <a:pt x="133" y="2"/>
                    <a:pt x="127" y="0"/>
                    <a:pt x="121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5" name="Google Shape;44;p2">
              <a:extLst>
                <a:ext uri="{FF2B5EF4-FFF2-40B4-BE49-F238E27FC236}">
                  <a16:creationId xmlns:a16="http://schemas.microsoft.com/office/drawing/2014/main" id="{8F8B155D-22C7-7E48-BC4D-60D42E52A262}"/>
                </a:ext>
              </a:extLst>
            </p:cNvPr>
            <p:cNvSpPr/>
            <p:nvPr/>
          </p:nvSpPr>
          <p:spPr>
            <a:xfrm>
              <a:off x="1550446" y="2984589"/>
              <a:ext cx="7300" cy="4275"/>
            </a:xfrm>
            <a:custGeom>
              <a:avLst/>
              <a:gdLst/>
              <a:ahLst/>
              <a:cxnLst/>
              <a:rect l="l" t="t" r="r" b="b"/>
              <a:pathLst>
                <a:path w="292" h="171" extrusionOk="0">
                  <a:moveTo>
                    <a:pt x="184" y="1"/>
                  </a:moveTo>
                  <a:cubicBezTo>
                    <a:pt x="108" y="1"/>
                    <a:pt x="1" y="171"/>
                    <a:pt x="108" y="171"/>
                  </a:cubicBezTo>
                  <a:cubicBezTo>
                    <a:pt x="184" y="171"/>
                    <a:pt x="291" y="1"/>
                    <a:pt x="18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6" name="Google Shape;45;p2">
              <a:extLst>
                <a:ext uri="{FF2B5EF4-FFF2-40B4-BE49-F238E27FC236}">
                  <a16:creationId xmlns:a16="http://schemas.microsoft.com/office/drawing/2014/main" id="{F7A7A67D-5111-6741-8741-1068795EAAC0}"/>
                </a:ext>
              </a:extLst>
            </p:cNvPr>
            <p:cNvSpPr/>
            <p:nvPr/>
          </p:nvSpPr>
          <p:spPr>
            <a:xfrm>
              <a:off x="1569546" y="2961589"/>
              <a:ext cx="9275" cy="7525"/>
            </a:xfrm>
            <a:custGeom>
              <a:avLst/>
              <a:gdLst/>
              <a:ahLst/>
              <a:cxnLst/>
              <a:rect l="l" t="t" r="r" b="b"/>
              <a:pathLst>
                <a:path w="371" h="301" extrusionOk="0">
                  <a:moveTo>
                    <a:pt x="259" y="1"/>
                  </a:moveTo>
                  <a:cubicBezTo>
                    <a:pt x="227" y="1"/>
                    <a:pt x="191" y="13"/>
                    <a:pt x="158" y="38"/>
                  </a:cubicBezTo>
                  <a:cubicBezTo>
                    <a:pt x="88" y="88"/>
                    <a:pt x="38" y="164"/>
                    <a:pt x="13" y="246"/>
                  </a:cubicBezTo>
                  <a:cubicBezTo>
                    <a:pt x="0" y="286"/>
                    <a:pt x="22" y="301"/>
                    <a:pt x="50" y="301"/>
                  </a:cubicBezTo>
                  <a:cubicBezTo>
                    <a:pt x="65" y="301"/>
                    <a:pt x="81" y="297"/>
                    <a:pt x="95" y="290"/>
                  </a:cubicBezTo>
                  <a:cubicBezTo>
                    <a:pt x="105" y="295"/>
                    <a:pt x="116" y="297"/>
                    <a:pt x="127" y="297"/>
                  </a:cubicBezTo>
                  <a:cubicBezTo>
                    <a:pt x="206" y="297"/>
                    <a:pt x="301" y="194"/>
                    <a:pt x="328" y="145"/>
                  </a:cubicBezTo>
                  <a:cubicBezTo>
                    <a:pt x="370" y="51"/>
                    <a:pt x="324" y="1"/>
                    <a:pt x="259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7" name="Google Shape;46;p2">
              <a:extLst>
                <a:ext uri="{FF2B5EF4-FFF2-40B4-BE49-F238E27FC236}">
                  <a16:creationId xmlns:a16="http://schemas.microsoft.com/office/drawing/2014/main" id="{322DF699-6AD4-AA42-856D-588B12EA7D40}"/>
                </a:ext>
              </a:extLst>
            </p:cNvPr>
            <p:cNvSpPr/>
            <p:nvPr/>
          </p:nvSpPr>
          <p:spPr>
            <a:xfrm>
              <a:off x="1588621" y="2976614"/>
              <a:ext cx="7750" cy="7225"/>
            </a:xfrm>
            <a:custGeom>
              <a:avLst/>
              <a:gdLst/>
              <a:ahLst/>
              <a:cxnLst/>
              <a:rect l="l" t="t" r="r" b="b"/>
              <a:pathLst>
                <a:path w="310" h="289" extrusionOk="0">
                  <a:moveTo>
                    <a:pt x="186" y="0"/>
                  </a:moveTo>
                  <a:cubicBezTo>
                    <a:pt x="170" y="0"/>
                    <a:pt x="155" y="2"/>
                    <a:pt x="139" y="4"/>
                  </a:cubicBezTo>
                  <a:cubicBezTo>
                    <a:pt x="82" y="4"/>
                    <a:pt x="0" y="80"/>
                    <a:pt x="19" y="143"/>
                  </a:cubicBezTo>
                  <a:cubicBezTo>
                    <a:pt x="38" y="187"/>
                    <a:pt x="19" y="219"/>
                    <a:pt x="51" y="263"/>
                  </a:cubicBezTo>
                  <a:cubicBezTo>
                    <a:pt x="62" y="281"/>
                    <a:pt x="78" y="288"/>
                    <a:pt x="96" y="288"/>
                  </a:cubicBezTo>
                  <a:cubicBezTo>
                    <a:pt x="161" y="288"/>
                    <a:pt x="257" y="195"/>
                    <a:pt x="271" y="156"/>
                  </a:cubicBezTo>
                  <a:lnTo>
                    <a:pt x="278" y="143"/>
                  </a:lnTo>
                  <a:cubicBezTo>
                    <a:pt x="290" y="99"/>
                    <a:pt x="309" y="36"/>
                    <a:pt x="252" y="11"/>
                  </a:cubicBezTo>
                  <a:cubicBezTo>
                    <a:pt x="230" y="3"/>
                    <a:pt x="208" y="0"/>
                    <a:pt x="18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8" name="Google Shape;47;p2">
              <a:extLst>
                <a:ext uri="{FF2B5EF4-FFF2-40B4-BE49-F238E27FC236}">
                  <a16:creationId xmlns:a16="http://schemas.microsoft.com/office/drawing/2014/main" id="{1359BE5E-6A6E-714E-9404-173A2CE88B25}"/>
                </a:ext>
              </a:extLst>
            </p:cNvPr>
            <p:cNvSpPr/>
            <p:nvPr/>
          </p:nvSpPr>
          <p:spPr>
            <a:xfrm>
              <a:off x="1578996" y="3004913"/>
              <a:ext cx="6175" cy="4925"/>
            </a:xfrm>
            <a:custGeom>
              <a:avLst/>
              <a:gdLst/>
              <a:ahLst/>
              <a:cxnLst/>
              <a:rect l="l" t="t" r="r" b="b"/>
              <a:pathLst>
                <a:path w="247" h="197" extrusionOk="0">
                  <a:moveTo>
                    <a:pt x="136" y="0"/>
                  </a:moveTo>
                  <a:cubicBezTo>
                    <a:pt x="121" y="0"/>
                    <a:pt x="107" y="5"/>
                    <a:pt x="95" y="14"/>
                  </a:cubicBezTo>
                  <a:cubicBezTo>
                    <a:pt x="82" y="20"/>
                    <a:pt x="70" y="33"/>
                    <a:pt x="57" y="39"/>
                  </a:cubicBezTo>
                  <a:cubicBezTo>
                    <a:pt x="51" y="45"/>
                    <a:pt x="45" y="52"/>
                    <a:pt x="38" y="58"/>
                  </a:cubicBezTo>
                  <a:cubicBezTo>
                    <a:pt x="32" y="71"/>
                    <a:pt x="26" y="77"/>
                    <a:pt x="19" y="89"/>
                  </a:cubicBezTo>
                  <a:cubicBezTo>
                    <a:pt x="13" y="96"/>
                    <a:pt x="13" y="102"/>
                    <a:pt x="13" y="108"/>
                  </a:cubicBezTo>
                  <a:cubicBezTo>
                    <a:pt x="7" y="121"/>
                    <a:pt x="0" y="134"/>
                    <a:pt x="0" y="146"/>
                  </a:cubicBezTo>
                  <a:lnTo>
                    <a:pt x="0" y="153"/>
                  </a:lnTo>
                  <a:cubicBezTo>
                    <a:pt x="0" y="178"/>
                    <a:pt x="19" y="197"/>
                    <a:pt x="45" y="197"/>
                  </a:cubicBezTo>
                  <a:lnTo>
                    <a:pt x="57" y="197"/>
                  </a:lnTo>
                  <a:cubicBezTo>
                    <a:pt x="114" y="190"/>
                    <a:pt x="246" y="83"/>
                    <a:pt x="183" y="20"/>
                  </a:cubicBezTo>
                  <a:cubicBezTo>
                    <a:pt x="170" y="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9" name="Google Shape;48;p2">
              <a:extLst>
                <a:ext uri="{FF2B5EF4-FFF2-40B4-BE49-F238E27FC236}">
                  <a16:creationId xmlns:a16="http://schemas.microsoft.com/office/drawing/2014/main" id="{68F945DC-24FA-6A4B-A9AA-EE2B5B993624}"/>
                </a:ext>
              </a:extLst>
            </p:cNvPr>
            <p:cNvSpPr/>
            <p:nvPr/>
          </p:nvSpPr>
          <p:spPr>
            <a:xfrm>
              <a:off x="1574421" y="2987164"/>
              <a:ext cx="5775" cy="6075"/>
            </a:xfrm>
            <a:custGeom>
              <a:avLst/>
              <a:gdLst/>
              <a:ahLst/>
              <a:cxnLst/>
              <a:rect l="l" t="t" r="r" b="b"/>
              <a:pathLst>
                <a:path w="231" h="243" extrusionOk="0">
                  <a:moveTo>
                    <a:pt x="157" y="0"/>
                  </a:moveTo>
                  <a:cubicBezTo>
                    <a:pt x="149" y="0"/>
                    <a:pt x="141" y="2"/>
                    <a:pt x="133" y="5"/>
                  </a:cubicBezTo>
                  <a:cubicBezTo>
                    <a:pt x="64" y="24"/>
                    <a:pt x="7" y="80"/>
                    <a:pt x="1" y="156"/>
                  </a:cubicBezTo>
                  <a:cubicBezTo>
                    <a:pt x="1" y="194"/>
                    <a:pt x="1" y="213"/>
                    <a:pt x="26" y="232"/>
                  </a:cubicBezTo>
                  <a:cubicBezTo>
                    <a:pt x="38" y="239"/>
                    <a:pt x="51" y="243"/>
                    <a:pt x="64" y="243"/>
                  </a:cubicBezTo>
                  <a:cubicBezTo>
                    <a:pt x="105" y="243"/>
                    <a:pt x="147" y="210"/>
                    <a:pt x="171" y="181"/>
                  </a:cubicBezTo>
                  <a:cubicBezTo>
                    <a:pt x="190" y="150"/>
                    <a:pt x="209" y="112"/>
                    <a:pt x="215" y="80"/>
                  </a:cubicBezTo>
                  <a:cubicBezTo>
                    <a:pt x="231" y="38"/>
                    <a:pt x="198" y="0"/>
                    <a:pt x="157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0" name="Google Shape;49;p2">
              <a:extLst>
                <a:ext uri="{FF2B5EF4-FFF2-40B4-BE49-F238E27FC236}">
                  <a16:creationId xmlns:a16="http://schemas.microsoft.com/office/drawing/2014/main" id="{F17E2D01-A6AE-0641-8C7E-7594ECFC28A1}"/>
                </a:ext>
              </a:extLst>
            </p:cNvPr>
            <p:cNvSpPr/>
            <p:nvPr/>
          </p:nvSpPr>
          <p:spPr>
            <a:xfrm>
              <a:off x="1600271" y="2946440"/>
              <a:ext cx="9500" cy="8625"/>
            </a:xfrm>
            <a:custGeom>
              <a:avLst/>
              <a:gdLst/>
              <a:ahLst/>
              <a:cxnLst/>
              <a:rect l="l" t="t" r="r" b="b"/>
              <a:pathLst>
                <a:path w="380" h="345" extrusionOk="0">
                  <a:moveTo>
                    <a:pt x="244" y="1"/>
                  </a:moveTo>
                  <a:cubicBezTo>
                    <a:pt x="159" y="1"/>
                    <a:pt x="65" y="122"/>
                    <a:pt x="45" y="183"/>
                  </a:cubicBezTo>
                  <a:cubicBezTo>
                    <a:pt x="32" y="215"/>
                    <a:pt x="26" y="253"/>
                    <a:pt x="14" y="290"/>
                  </a:cubicBezTo>
                  <a:cubicBezTo>
                    <a:pt x="1" y="331"/>
                    <a:pt x="16" y="345"/>
                    <a:pt x="40" y="345"/>
                  </a:cubicBezTo>
                  <a:cubicBezTo>
                    <a:pt x="76" y="345"/>
                    <a:pt x="133" y="313"/>
                    <a:pt x="152" y="290"/>
                  </a:cubicBezTo>
                  <a:cubicBezTo>
                    <a:pt x="159" y="278"/>
                    <a:pt x="171" y="271"/>
                    <a:pt x="184" y="265"/>
                  </a:cubicBezTo>
                  <a:cubicBezTo>
                    <a:pt x="253" y="240"/>
                    <a:pt x="379" y="101"/>
                    <a:pt x="304" y="25"/>
                  </a:cubicBezTo>
                  <a:cubicBezTo>
                    <a:pt x="285" y="8"/>
                    <a:pt x="265" y="1"/>
                    <a:pt x="24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1" name="Google Shape;50;p2">
              <a:extLst>
                <a:ext uri="{FF2B5EF4-FFF2-40B4-BE49-F238E27FC236}">
                  <a16:creationId xmlns:a16="http://schemas.microsoft.com/office/drawing/2014/main" id="{1D7B29AD-0252-5E44-BABA-E588DF3E9581}"/>
                </a:ext>
              </a:extLst>
            </p:cNvPr>
            <p:cNvSpPr/>
            <p:nvPr/>
          </p:nvSpPr>
          <p:spPr>
            <a:xfrm>
              <a:off x="1565696" y="2932540"/>
              <a:ext cx="4825" cy="4900"/>
            </a:xfrm>
            <a:custGeom>
              <a:avLst/>
              <a:gdLst/>
              <a:ahLst/>
              <a:cxnLst/>
              <a:rect l="l" t="t" r="r" b="b"/>
              <a:pathLst>
                <a:path w="193" h="196" extrusionOk="0">
                  <a:moveTo>
                    <a:pt x="143" y="1"/>
                  </a:moveTo>
                  <a:cubicBezTo>
                    <a:pt x="87" y="1"/>
                    <a:pt x="1" y="65"/>
                    <a:pt x="9" y="127"/>
                  </a:cubicBezTo>
                  <a:cubicBezTo>
                    <a:pt x="9" y="134"/>
                    <a:pt x="9" y="146"/>
                    <a:pt x="9" y="153"/>
                  </a:cubicBezTo>
                  <a:cubicBezTo>
                    <a:pt x="15" y="184"/>
                    <a:pt x="32" y="196"/>
                    <a:pt x="53" y="196"/>
                  </a:cubicBezTo>
                  <a:cubicBezTo>
                    <a:pt x="80" y="196"/>
                    <a:pt x="114" y="177"/>
                    <a:pt x="141" y="153"/>
                  </a:cubicBezTo>
                  <a:cubicBezTo>
                    <a:pt x="141" y="154"/>
                    <a:pt x="141" y="155"/>
                    <a:pt x="142" y="155"/>
                  </a:cubicBezTo>
                  <a:cubicBezTo>
                    <a:pt x="143" y="155"/>
                    <a:pt x="146" y="148"/>
                    <a:pt x="160" y="134"/>
                  </a:cubicBezTo>
                  <a:cubicBezTo>
                    <a:pt x="160" y="134"/>
                    <a:pt x="160" y="127"/>
                    <a:pt x="160" y="127"/>
                  </a:cubicBezTo>
                  <a:cubicBezTo>
                    <a:pt x="167" y="115"/>
                    <a:pt x="173" y="102"/>
                    <a:pt x="173" y="90"/>
                  </a:cubicBezTo>
                  <a:lnTo>
                    <a:pt x="179" y="96"/>
                  </a:lnTo>
                  <a:cubicBezTo>
                    <a:pt x="186" y="83"/>
                    <a:pt x="186" y="77"/>
                    <a:pt x="186" y="64"/>
                  </a:cubicBezTo>
                  <a:cubicBezTo>
                    <a:pt x="192" y="19"/>
                    <a:pt x="172" y="1"/>
                    <a:pt x="143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2" name="Google Shape;51;p2">
              <a:extLst>
                <a:ext uri="{FF2B5EF4-FFF2-40B4-BE49-F238E27FC236}">
                  <a16:creationId xmlns:a16="http://schemas.microsoft.com/office/drawing/2014/main" id="{279289C4-C904-9943-9698-802CF4AE31A9}"/>
                </a:ext>
              </a:extLst>
            </p:cNvPr>
            <p:cNvSpPr/>
            <p:nvPr/>
          </p:nvSpPr>
          <p:spPr>
            <a:xfrm>
              <a:off x="1576321" y="3116036"/>
              <a:ext cx="6775" cy="6225"/>
            </a:xfrm>
            <a:custGeom>
              <a:avLst/>
              <a:gdLst/>
              <a:ahLst/>
              <a:cxnLst/>
              <a:rect l="l" t="t" r="r" b="b"/>
              <a:pathLst>
                <a:path w="271" h="249" extrusionOk="0">
                  <a:moveTo>
                    <a:pt x="193" y="1"/>
                  </a:moveTo>
                  <a:cubicBezTo>
                    <a:pt x="186" y="1"/>
                    <a:pt x="178" y="1"/>
                    <a:pt x="171" y="3"/>
                  </a:cubicBezTo>
                  <a:cubicBezTo>
                    <a:pt x="95" y="28"/>
                    <a:pt x="38" y="85"/>
                    <a:pt x="19" y="154"/>
                  </a:cubicBezTo>
                  <a:cubicBezTo>
                    <a:pt x="1" y="218"/>
                    <a:pt x="39" y="249"/>
                    <a:pt x="86" y="249"/>
                  </a:cubicBezTo>
                  <a:cubicBezTo>
                    <a:pt x="103" y="249"/>
                    <a:pt x="122" y="245"/>
                    <a:pt x="139" y="236"/>
                  </a:cubicBezTo>
                  <a:cubicBezTo>
                    <a:pt x="196" y="211"/>
                    <a:pt x="240" y="167"/>
                    <a:pt x="259" y="103"/>
                  </a:cubicBezTo>
                  <a:cubicBezTo>
                    <a:pt x="270" y="47"/>
                    <a:pt x="251" y="1"/>
                    <a:pt x="193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3" name="Google Shape;52;p2">
              <a:extLst>
                <a:ext uri="{FF2B5EF4-FFF2-40B4-BE49-F238E27FC236}">
                  <a16:creationId xmlns:a16="http://schemas.microsoft.com/office/drawing/2014/main" id="{5BE4E22C-E201-AA42-89E3-FE8CA4FD2BD8}"/>
                </a:ext>
              </a:extLst>
            </p:cNvPr>
            <p:cNvSpPr/>
            <p:nvPr/>
          </p:nvSpPr>
          <p:spPr>
            <a:xfrm>
              <a:off x="1569871" y="3098511"/>
              <a:ext cx="6000" cy="3950"/>
            </a:xfrm>
            <a:custGeom>
              <a:avLst/>
              <a:gdLst/>
              <a:ahLst/>
              <a:cxnLst/>
              <a:rect l="l" t="t" r="r" b="b"/>
              <a:pathLst>
                <a:path w="240" h="158" extrusionOk="0">
                  <a:moveTo>
                    <a:pt x="194" y="1"/>
                  </a:moveTo>
                  <a:cubicBezTo>
                    <a:pt x="190" y="1"/>
                    <a:pt x="186" y="2"/>
                    <a:pt x="183" y="3"/>
                  </a:cubicBezTo>
                  <a:lnTo>
                    <a:pt x="164" y="3"/>
                  </a:lnTo>
                  <a:cubicBezTo>
                    <a:pt x="157" y="2"/>
                    <a:pt x="151" y="1"/>
                    <a:pt x="145" y="1"/>
                  </a:cubicBezTo>
                  <a:cubicBezTo>
                    <a:pt x="55" y="1"/>
                    <a:pt x="1" y="157"/>
                    <a:pt x="77" y="157"/>
                  </a:cubicBezTo>
                  <a:cubicBezTo>
                    <a:pt x="82" y="157"/>
                    <a:pt x="88" y="156"/>
                    <a:pt x="94" y="155"/>
                  </a:cubicBezTo>
                  <a:cubicBezTo>
                    <a:pt x="138" y="149"/>
                    <a:pt x="189" y="117"/>
                    <a:pt x="214" y="73"/>
                  </a:cubicBezTo>
                  <a:cubicBezTo>
                    <a:pt x="220" y="67"/>
                    <a:pt x="239" y="41"/>
                    <a:pt x="227" y="22"/>
                  </a:cubicBezTo>
                  <a:lnTo>
                    <a:pt x="220" y="16"/>
                  </a:lnTo>
                  <a:cubicBezTo>
                    <a:pt x="216" y="7"/>
                    <a:pt x="204" y="1"/>
                    <a:pt x="19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4" name="Google Shape;53;p2">
              <a:extLst>
                <a:ext uri="{FF2B5EF4-FFF2-40B4-BE49-F238E27FC236}">
                  <a16:creationId xmlns:a16="http://schemas.microsoft.com/office/drawing/2014/main" id="{FB1F3B80-9E72-F14D-82CE-FED66ADD00D1}"/>
                </a:ext>
              </a:extLst>
            </p:cNvPr>
            <p:cNvSpPr/>
            <p:nvPr/>
          </p:nvSpPr>
          <p:spPr>
            <a:xfrm>
              <a:off x="1598346" y="3074837"/>
              <a:ext cx="8175" cy="6750"/>
            </a:xfrm>
            <a:custGeom>
              <a:avLst/>
              <a:gdLst/>
              <a:ahLst/>
              <a:cxnLst/>
              <a:rect l="l" t="t" r="r" b="b"/>
              <a:pathLst>
                <a:path w="327" h="270" extrusionOk="0">
                  <a:moveTo>
                    <a:pt x="246" y="1"/>
                  </a:moveTo>
                  <a:cubicBezTo>
                    <a:pt x="212" y="1"/>
                    <a:pt x="171" y="14"/>
                    <a:pt x="141" y="30"/>
                  </a:cubicBezTo>
                  <a:cubicBezTo>
                    <a:pt x="78" y="74"/>
                    <a:pt x="34" y="137"/>
                    <a:pt x="15" y="213"/>
                  </a:cubicBezTo>
                  <a:cubicBezTo>
                    <a:pt x="0" y="247"/>
                    <a:pt x="12" y="269"/>
                    <a:pt x="38" y="269"/>
                  </a:cubicBezTo>
                  <a:cubicBezTo>
                    <a:pt x="46" y="269"/>
                    <a:pt x="55" y="267"/>
                    <a:pt x="65" y="263"/>
                  </a:cubicBezTo>
                  <a:cubicBezTo>
                    <a:pt x="72" y="257"/>
                    <a:pt x="78" y="257"/>
                    <a:pt x="84" y="250"/>
                  </a:cubicBezTo>
                  <a:lnTo>
                    <a:pt x="84" y="257"/>
                  </a:lnTo>
                  <a:cubicBezTo>
                    <a:pt x="97" y="264"/>
                    <a:pt x="110" y="267"/>
                    <a:pt x="124" y="267"/>
                  </a:cubicBezTo>
                  <a:cubicBezTo>
                    <a:pt x="205" y="267"/>
                    <a:pt x="294" y="152"/>
                    <a:pt x="305" y="93"/>
                  </a:cubicBezTo>
                  <a:cubicBezTo>
                    <a:pt x="327" y="24"/>
                    <a:pt x="292" y="1"/>
                    <a:pt x="246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5" name="Google Shape;54;p2">
              <a:extLst>
                <a:ext uri="{FF2B5EF4-FFF2-40B4-BE49-F238E27FC236}">
                  <a16:creationId xmlns:a16="http://schemas.microsoft.com/office/drawing/2014/main" id="{D376F6AD-1B61-D141-8473-D7712CA84E99}"/>
                </a:ext>
              </a:extLst>
            </p:cNvPr>
            <p:cNvSpPr/>
            <p:nvPr/>
          </p:nvSpPr>
          <p:spPr>
            <a:xfrm>
              <a:off x="1608171" y="3099611"/>
              <a:ext cx="4900" cy="6950"/>
            </a:xfrm>
            <a:custGeom>
              <a:avLst/>
              <a:gdLst/>
              <a:ahLst/>
              <a:cxnLst/>
              <a:rect l="l" t="t" r="r" b="b"/>
              <a:pathLst>
                <a:path w="196" h="278" extrusionOk="0">
                  <a:moveTo>
                    <a:pt x="127" y="0"/>
                  </a:moveTo>
                  <a:cubicBezTo>
                    <a:pt x="90" y="0"/>
                    <a:pt x="41" y="57"/>
                    <a:pt x="32" y="86"/>
                  </a:cubicBezTo>
                  <a:cubicBezTo>
                    <a:pt x="7" y="136"/>
                    <a:pt x="0" y="193"/>
                    <a:pt x="7" y="243"/>
                  </a:cubicBezTo>
                  <a:cubicBezTo>
                    <a:pt x="13" y="268"/>
                    <a:pt x="27" y="278"/>
                    <a:pt x="45" y="278"/>
                  </a:cubicBezTo>
                  <a:cubicBezTo>
                    <a:pt x="95" y="278"/>
                    <a:pt x="174" y="199"/>
                    <a:pt x="183" y="161"/>
                  </a:cubicBezTo>
                  <a:cubicBezTo>
                    <a:pt x="196" y="117"/>
                    <a:pt x="183" y="67"/>
                    <a:pt x="158" y="23"/>
                  </a:cubicBezTo>
                  <a:cubicBezTo>
                    <a:pt x="150" y="7"/>
                    <a:pt x="139" y="0"/>
                    <a:pt x="127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6" name="Google Shape;55;p2">
              <a:extLst>
                <a:ext uri="{FF2B5EF4-FFF2-40B4-BE49-F238E27FC236}">
                  <a16:creationId xmlns:a16="http://schemas.microsoft.com/office/drawing/2014/main" id="{B3617EB1-F1F7-374A-A94C-24BF11359E77}"/>
                </a:ext>
              </a:extLst>
            </p:cNvPr>
            <p:cNvSpPr/>
            <p:nvPr/>
          </p:nvSpPr>
          <p:spPr>
            <a:xfrm>
              <a:off x="1599146" y="3132836"/>
              <a:ext cx="8250" cy="6000"/>
            </a:xfrm>
            <a:custGeom>
              <a:avLst/>
              <a:gdLst/>
              <a:ahLst/>
              <a:cxnLst/>
              <a:rect l="l" t="t" r="r" b="b"/>
              <a:pathLst>
                <a:path w="330" h="240" extrusionOk="0">
                  <a:moveTo>
                    <a:pt x="169" y="1"/>
                  </a:moveTo>
                  <a:cubicBezTo>
                    <a:pt x="133" y="1"/>
                    <a:pt x="100" y="36"/>
                    <a:pt x="84" y="62"/>
                  </a:cubicBezTo>
                  <a:lnTo>
                    <a:pt x="52" y="94"/>
                  </a:lnTo>
                  <a:cubicBezTo>
                    <a:pt x="0" y="156"/>
                    <a:pt x="21" y="239"/>
                    <a:pt x="89" y="239"/>
                  </a:cubicBezTo>
                  <a:cubicBezTo>
                    <a:pt x="104" y="239"/>
                    <a:pt x="121" y="235"/>
                    <a:pt x="141" y="226"/>
                  </a:cubicBezTo>
                  <a:cubicBezTo>
                    <a:pt x="185" y="207"/>
                    <a:pt x="330" y="50"/>
                    <a:pt x="216" y="12"/>
                  </a:cubicBezTo>
                  <a:lnTo>
                    <a:pt x="191" y="5"/>
                  </a:lnTo>
                  <a:cubicBezTo>
                    <a:pt x="184" y="2"/>
                    <a:pt x="176" y="1"/>
                    <a:pt x="169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7" name="Google Shape;56;p2">
              <a:extLst>
                <a:ext uri="{FF2B5EF4-FFF2-40B4-BE49-F238E27FC236}">
                  <a16:creationId xmlns:a16="http://schemas.microsoft.com/office/drawing/2014/main" id="{A8996408-DDEF-2D4A-AB1B-F3CB6BDDC383}"/>
                </a:ext>
              </a:extLst>
            </p:cNvPr>
            <p:cNvSpPr/>
            <p:nvPr/>
          </p:nvSpPr>
          <p:spPr>
            <a:xfrm>
              <a:off x="1594446" y="3096412"/>
              <a:ext cx="4975" cy="4100"/>
            </a:xfrm>
            <a:custGeom>
              <a:avLst/>
              <a:gdLst/>
              <a:ahLst/>
              <a:cxnLst/>
              <a:rect l="l" t="t" r="r" b="b"/>
              <a:pathLst>
                <a:path w="199" h="164" extrusionOk="0">
                  <a:moveTo>
                    <a:pt x="139" y="0"/>
                  </a:moveTo>
                  <a:cubicBezTo>
                    <a:pt x="96" y="0"/>
                    <a:pt x="40" y="19"/>
                    <a:pt x="19" y="43"/>
                  </a:cubicBezTo>
                  <a:cubicBezTo>
                    <a:pt x="7" y="69"/>
                    <a:pt x="1" y="94"/>
                    <a:pt x="1" y="125"/>
                  </a:cubicBezTo>
                  <a:cubicBezTo>
                    <a:pt x="3" y="153"/>
                    <a:pt x="18" y="164"/>
                    <a:pt x="38" y="164"/>
                  </a:cubicBezTo>
                  <a:cubicBezTo>
                    <a:pt x="66" y="164"/>
                    <a:pt x="104" y="141"/>
                    <a:pt x="127" y="119"/>
                  </a:cubicBezTo>
                  <a:cubicBezTo>
                    <a:pt x="158" y="106"/>
                    <a:pt x="177" y="75"/>
                    <a:pt x="190" y="43"/>
                  </a:cubicBezTo>
                  <a:cubicBezTo>
                    <a:pt x="198" y="12"/>
                    <a:pt x="173" y="0"/>
                    <a:pt x="139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8" name="Google Shape;57;p2">
              <a:extLst>
                <a:ext uri="{FF2B5EF4-FFF2-40B4-BE49-F238E27FC236}">
                  <a16:creationId xmlns:a16="http://schemas.microsoft.com/office/drawing/2014/main" id="{185CEFFD-8C13-4D49-9E43-554452769A7D}"/>
                </a:ext>
              </a:extLst>
            </p:cNvPr>
            <p:cNvSpPr/>
            <p:nvPr/>
          </p:nvSpPr>
          <p:spPr>
            <a:xfrm>
              <a:off x="1584771" y="3172160"/>
              <a:ext cx="8750" cy="5875"/>
            </a:xfrm>
            <a:custGeom>
              <a:avLst/>
              <a:gdLst/>
              <a:ahLst/>
              <a:cxnLst/>
              <a:rect l="l" t="t" r="r" b="b"/>
              <a:pathLst>
                <a:path w="350" h="235" extrusionOk="0">
                  <a:moveTo>
                    <a:pt x="211" y="1"/>
                  </a:moveTo>
                  <a:cubicBezTo>
                    <a:pt x="123" y="1"/>
                    <a:pt x="1" y="116"/>
                    <a:pt x="60" y="198"/>
                  </a:cubicBezTo>
                  <a:lnTo>
                    <a:pt x="66" y="211"/>
                  </a:lnTo>
                  <a:cubicBezTo>
                    <a:pt x="79" y="228"/>
                    <a:pt x="95" y="235"/>
                    <a:pt x="112" y="235"/>
                  </a:cubicBezTo>
                  <a:cubicBezTo>
                    <a:pt x="208" y="235"/>
                    <a:pt x="349" y="24"/>
                    <a:pt x="243" y="3"/>
                  </a:cubicBezTo>
                  <a:lnTo>
                    <a:pt x="230" y="3"/>
                  </a:lnTo>
                  <a:cubicBezTo>
                    <a:pt x="224" y="2"/>
                    <a:pt x="218" y="1"/>
                    <a:pt x="211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9" name="Google Shape;58;p2">
              <a:extLst>
                <a:ext uri="{FF2B5EF4-FFF2-40B4-BE49-F238E27FC236}">
                  <a16:creationId xmlns:a16="http://schemas.microsoft.com/office/drawing/2014/main" id="{D686624A-100F-7648-A934-D8B0257E64E1}"/>
                </a:ext>
              </a:extLst>
            </p:cNvPr>
            <p:cNvSpPr/>
            <p:nvPr/>
          </p:nvSpPr>
          <p:spPr>
            <a:xfrm>
              <a:off x="1569846" y="3212259"/>
              <a:ext cx="12650" cy="7450"/>
            </a:xfrm>
            <a:custGeom>
              <a:avLst/>
              <a:gdLst/>
              <a:ahLst/>
              <a:cxnLst/>
              <a:rect l="l" t="t" r="r" b="b"/>
              <a:pathLst>
                <a:path w="506" h="298" extrusionOk="0">
                  <a:moveTo>
                    <a:pt x="322" y="1"/>
                  </a:moveTo>
                  <a:cubicBezTo>
                    <a:pt x="190" y="1"/>
                    <a:pt x="1" y="297"/>
                    <a:pt x="184" y="297"/>
                  </a:cubicBezTo>
                  <a:cubicBezTo>
                    <a:pt x="316" y="297"/>
                    <a:pt x="505" y="1"/>
                    <a:pt x="32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0" name="Google Shape;59;p2">
              <a:extLst>
                <a:ext uri="{FF2B5EF4-FFF2-40B4-BE49-F238E27FC236}">
                  <a16:creationId xmlns:a16="http://schemas.microsoft.com/office/drawing/2014/main" id="{38FA3E54-B189-6C40-8A8C-C210F6AD06C3}"/>
                </a:ext>
              </a:extLst>
            </p:cNvPr>
            <p:cNvSpPr/>
            <p:nvPr/>
          </p:nvSpPr>
          <p:spPr>
            <a:xfrm>
              <a:off x="1555971" y="3199609"/>
              <a:ext cx="6650" cy="7025"/>
            </a:xfrm>
            <a:custGeom>
              <a:avLst/>
              <a:gdLst/>
              <a:ahLst/>
              <a:cxnLst/>
              <a:rect l="l" t="t" r="r" b="b"/>
              <a:pathLst>
                <a:path w="266" h="281" extrusionOk="0">
                  <a:moveTo>
                    <a:pt x="212" y="1"/>
                  </a:moveTo>
                  <a:cubicBezTo>
                    <a:pt x="160" y="1"/>
                    <a:pt x="88" y="58"/>
                    <a:pt x="70" y="84"/>
                  </a:cubicBezTo>
                  <a:cubicBezTo>
                    <a:pt x="64" y="97"/>
                    <a:pt x="64" y="103"/>
                    <a:pt x="57" y="109"/>
                  </a:cubicBezTo>
                  <a:cubicBezTo>
                    <a:pt x="20" y="160"/>
                    <a:pt x="1" y="223"/>
                    <a:pt x="57" y="261"/>
                  </a:cubicBezTo>
                  <a:cubicBezTo>
                    <a:pt x="83" y="273"/>
                    <a:pt x="108" y="280"/>
                    <a:pt x="127" y="280"/>
                  </a:cubicBezTo>
                  <a:cubicBezTo>
                    <a:pt x="131" y="281"/>
                    <a:pt x="136" y="281"/>
                    <a:pt x="140" y="281"/>
                  </a:cubicBezTo>
                  <a:cubicBezTo>
                    <a:pt x="198" y="281"/>
                    <a:pt x="253" y="206"/>
                    <a:pt x="259" y="154"/>
                  </a:cubicBezTo>
                  <a:cubicBezTo>
                    <a:pt x="266" y="116"/>
                    <a:pt x="266" y="78"/>
                    <a:pt x="259" y="40"/>
                  </a:cubicBezTo>
                  <a:cubicBezTo>
                    <a:pt x="252" y="11"/>
                    <a:pt x="234" y="1"/>
                    <a:pt x="21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1" name="Google Shape;60;p2">
              <a:extLst>
                <a:ext uri="{FF2B5EF4-FFF2-40B4-BE49-F238E27FC236}">
                  <a16:creationId xmlns:a16="http://schemas.microsoft.com/office/drawing/2014/main" id="{DBBD330A-7EC6-C448-92B2-62CFF8CEFBFF}"/>
                </a:ext>
              </a:extLst>
            </p:cNvPr>
            <p:cNvSpPr/>
            <p:nvPr/>
          </p:nvSpPr>
          <p:spPr>
            <a:xfrm>
              <a:off x="1581996" y="3196809"/>
              <a:ext cx="6950" cy="5575"/>
            </a:xfrm>
            <a:custGeom>
              <a:avLst/>
              <a:gdLst/>
              <a:ahLst/>
              <a:cxnLst/>
              <a:rect l="l" t="t" r="r" b="b"/>
              <a:pathLst>
                <a:path w="278" h="223" extrusionOk="0">
                  <a:moveTo>
                    <a:pt x="150" y="0"/>
                  </a:moveTo>
                  <a:cubicBezTo>
                    <a:pt x="126" y="0"/>
                    <a:pt x="103" y="7"/>
                    <a:pt x="82" y="20"/>
                  </a:cubicBezTo>
                  <a:cubicBezTo>
                    <a:pt x="32" y="45"/>
                    <a:pt x="0" y="95"/>
                    <a:pt x="7" y="158"/>
                  </a:cubicBezTo>
                  <a:cubicBezTo>
                    <a:pt x="0" y="158"/>
                    <a:pt x="0" y="165"/>
                    <a:pt x="7" y="165"/>
                  </a:cubicBezTo>
                  <a:cubicBezTo>
                    <a:pt x="0" y="209"/>
                    <a:pt x="26" y="223"/>
                    <a:pt x="57" y="223"/>
                  </a:cubicBezTo>
                  <a:cubicBezTo>
                    <a:pt x="89" y="223"/>
                    <a:pt x="126" y="209"/>
                    <a:pt x="145" y="196"/>
                  </a:cubicBezTo>
                  <a:cubicBezTo>
                    <a:pt x="183" y="165"/>
                    <a:pt x="278" y="39"/>
                    <a:pt x="190" y="7"/>
                  </a:cubicBezTo>
                  <a:cubicBezTo>
                    <a:pt x="176" y="3"/>
                    <a:pt x="163" y="0"/>
                    <a:pt x="150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2" name="Google Shape;61;p2">
              <a:extLst>
                <a:ext uri="{FF2B5EF4-FFF2-40B4-BE49-F238E27FC236}">
                  <a16:creationId xmlns:a16="http://schemas.microsoft.com/office/drawing/2014/main" id="{20C39689-0137-CA4D-A11A-B76285B8DD0D}"/>
                </a:ext>
              </a:extLst>
            </p:cNvPr>
            <p:cNvSpPr/>
            <p:nvPr/>
          </p:nvSpPr>
          <p:spPr>
            <a:xfrm>
              <a:off x="1568596" y="3196808"/>
              <a:ext cx="8050" cy="4750"/>
            </a:xfrm>
            <a:custGeom>
              <a:avLst/>
              <a:gdLst/>
              <a:ahLst/>
              <a:cxnLst/>
              <a:rect l="l" t="t" r="r" b="b"/>
              <a:pathLst>
                <a:path w="322" h="190" extrusionOk="0">
                  <a:moveTo>
                    <a:pt x="208" y="1"/>
                  </a:moveTo>
                  <a:cubicBezTo>
                    <a:pt x="120" y="1"/>
                    <a:pt x="0" y="190"/>
                    <a:pt x="114" y="190"/>
                  </a:cubicBezTo>
                  <a:cubicBezTo>
                    <a:pt x="202" y="190"/>
                    <a:pt x="322" y="1"/>
                    <a:pt x="208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3" name="Google Shape;62;p2">
              <a:extLst>
                <a:ext uri="{FF2B5EF4-FFF2-40B4-BE49-F238E27FC236}">
                  <a16:creationId xmlns:a16="http://schemas.microsoft.com/office/drawing/2014/main" id="{965DAC89-011B-7246-AE35-54717ED01176}"/>
                </a:ext>
              </a:extLst>
            </p:cNvPr>
            <p:cNvSpPr/>
            <p:nvPr/>
          </p:nvSpPr>
          <p:spPr>
            <a:xfrm>
              <a:off x="1556521" y="3171433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85" y="1"/>
                  </a:moveTo>
                  <a:cubicBezTo>
                    <a:pt x="167" y="1"/>
                    <a:pt x="148" y="7"/>
                    <a:pt x="136" y="13"/>
                  </a:cubicBezTo>
                  <a:cubicBezTo>
                    <a:pt x="73" y="38"/>
                    <a:pt x="29" y="89"/>
                    <a:pt x="17" y="152"/>
                  </a:cubicBezTo>
                  <a:cubicBezTo>
                    <a:pt x="1" y="189"/>
                    <a:pt x="33" y="226"/>
                    <a:pt x="70" y="226"/>
                  </a:cubicBezTo>
                  <a:cubicBezTo>
                    <a:pt x="78" y="226"/>
                    <a:pt x="85" y="224"/>
                    <a:pt x="92" y="221"/>
                  </a:cubicBezTo>
                  <a:cubicBezTo>
                    <a:pt x="136" y="208"/>
                    <a:pt x="174" y="177"/>
                    <a:pt x="199" y="133"/>
                  </a:cubicBezTo>
                  <a:cubicBezTo>
                    <a:pt x="204" y="128"/>
                    <a:pt x="208" y="124"/>
                    <a:pt x="206" y="124"/>
                  </a:cubicBezTo>
                  <a:cubicBezTo>
                    <a:pt x="205" y="124"/>
                    <a:pt x="203" y="125"/>
                    <a:pt x="199" y="126"/>
                  </a:cubicBezTo>
                  <a:cubicBezTo>
                    <a:pt x="218" y="107"/>
                    <a:pt x="244" y="82"/>
                    <a:pt x="237" y="57"/>
                  </a:cubicBezTo>
                  <a:lnTo>
                    <a:pt x="231" y="32"/>
                  </a:lnTo>
                  <a:cubicBezTo>
                    <a:pt x="224" y="8"/>
                    <a:pt x="205" y="1"/>
                    <a:pt x="185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4" name="Google Shape;63;p2">
              <a:extLst>
                <a:ext uri="{FF2B5EF4-FFF2-40B4-BE49-F238E27FC236}">
                  <a16:creationId xmlns:a16="http://schemas.microsoft.com/office/drawing/2014/main" id="{E684C8AB-44C0-8B4B-9757-31462593F8F0}"/>
                </a:ext>
              </a:extLst>
            </p:cNvPr>
            <p:cNvSpPr/>
            <p:nvPr/>
          </p:nvSpPr>
          <p:spPr>
            <a:xfrm>
              <a:off x="1607545" y="3117510"/>
              <a:ext cx="11200" cy="10425"/>
            </a:xfrm>
            <a:custGeom>
              <a:avLst/>
              <a:gdLst/>
              <a:ahLst/>
              <a:cxnLst/>
              <a:rect l="l" t="t" r="r" b="b"/>
              <a:pathLst>
                <a:path w="448" h="417" extrusionOk="0">
                  <a:moveTo>
                    <a:pt x="328" y="0"/>
                  </a:moveTo>
                  <a:cubicBezTo>
                    <a:pt x="202" y="13"/>
                    <a:pt x="95" y="89"/>
                    <a:pt x="44" y="208"/>
                  </a:cubicBezTo>
                  <a:cubicBezTo>
                    <a:pt x="0" y="284"/>
                    <a:pt x="6" y="417"/>
                    <a:pt x="126" y="417"/>
                  </a:cubicBezTo>
                  <a:cubicBezTo>
                    <a:pt x="252" y="404"/>
                    <a:pt x="360" y="328"/>
                    <a:pt x="410" y="208"/>
                  </a:cubicBezTo>
                  <a:cubicBezTo>
                    <a:pt x="448" y="126"/>
                    <a:pt x="448" y="0"/>
                    <a:pt x="328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5" name="Google Shape;64;p2">
              <a:extLst>
                <a:ext uri="{FF2B5EF4-FFF2-40B4-BE49-F238E27FC236}">
                  <a16:creationId xmlns:a16="http://schemas.microsoft.com/office/drawing/2014/main" id="{4C57F813-983F-674A-8C01-21257CE39CD5}"/>
                </a:ext>
              </a:extLst>
            </p:cNvPr>
            <p:cNvSpPr/>
            <p:nvPr/>
          </p:nvSpPr>
          <p:spPr>
            <a:xfrm>
              <a:off x="1561344" y="3004937"/>
              <a:ext cx="12000" cy="11200"/>
            </a:xfrm>
            <a:custGeom>
              <a:avLst/>
              <a:gdLst/>
              <a:ahLst/>
              <a:cxnLst/>
              <a:rect l="l" t="t" r="r" b="b"/>
              <a:pathLst>
                <a:path w="480" h="448" extrusionOk="0">
                  <a:moveTo>
                    <a:pt x="347" y="0"/>
                  </a:moveTo>
                  <a:cubicBezTo>
                    <a:pt x="215" y="13"/>
                    <a:pt x="95" y="95"/>
                    <a:pt x="44" y="221"/>
                  </a:cubicBezTo>
                  <a:cubicBezTo>
                    <a:pt x="0" y="309"/>
                    <a:pt x="0" y="448"/>
                    <a:pt x="133" y="448"/>
                  </a:cubicBezTo>
                  <a:cubicBezTo>
                    <a:pt x="265" y="435"/>
                    <a:pt x="379" y="347"/>
                    <a:pt x="435" y="227"/>
                  </a:cubicBezTo>
                  <a:cubicBezTo>
                    <a:pt x="479" y="139"/>
                    <a:pt x="479" y="0"/>
                    <a:pt x="347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6" name="Google Shape;65;p2">
              <a:extLst>
                <a:ext uri="{FF2B5EF4-FFF2-40B4-BE49-F238E27FC236}">
                  <a16:creationId xmlns:a16="http://schemas.microsoft.com/office/drawing/2014/main" id="{49B26BC4-7CBA-9144-91B2-519014EC4C4C}"/>
                </a:ext>
              </a:extLst>
            </p:cNvPr>
            <p:cNvSpPr/>
            <p:nvPr/>
          </p:nvSpPr>
          <p:spPr>
            <a:xfrm>
              <a:off x="1549523" y="2961265"/>
              <a:ext cx="7275" cy="6800"/>
            </a:xfrm>
            <a:custGeom>
              <a:avLst/>
              <a:gdLst/>
              <a:ahLst/>
              <a:cxnLst/>
              <a:rect l="l" t="t" r="r" b="b"/>
              <a:pathLst>
                <a:path w="291" h="272" extrusionOk="0">
                  <a:moveTo>
                    <a:pt x="215" y="0"/>
                  </a:moveTo>
                  <a:cubicBezTo>
                    <a:pt x="133" y="6"/>
                    <a:pt x="63" y="57"/>
                    <a:pt x="25" y="133"/>
                  </a:cubicBezTo>
                  <a:cubicBezTo>
                    <a:pt x="0" y="189"/>
                    <a:pt x="6" y="271"/>
                    <a:pt x="82" y="271"/>
                  </a:cubicBezTo>
                  <a:cubicBezTo>
                    <a:pt x="164" y="265"/>
                    <a:pt x="233" y="215"/>
                    <a:pt x="265" y="139"/>
                  </a:cubicBezTo>
                  <a:cubicBezTo>
                    <a:pt x="290" y="82"/>
                    <a:pt x="290" y="0"/>
                    <a:pt x="215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7" name="Google Shape;66;p2">
              <a:extLst>
                <a:ext uri="{FF2B5EF4-FFF2-40B4-BE49-F238E27FC236}">
                  <a16:creationId xmlns:a16="http://schemas.microsoft.com/office/drawing/2014/main" id="{E19385B3-AAA2-424F-A0BE-492D5F93838B}"/>
                </a:ext>
              </a:extLst>
            </p:cNvPr>
            <p:cNvSpPr/>
            <p:nvPr/>
          </p:nvSpPr>
          <p:spPr>
            <a:xfrm>
              <a:off x="1581825" y="2817350"/>
              <a:ext cx="7100" cy="5875"/>
            </a:xfrm>
            <a:custGeom>
              <a:avLst/>
              <a:gdLst/>
              <a:ahLst/>
              <a:cxnLst/>
              <a:rect l="l" t="t" r="r" b="b"/>
              <a:pathLst>
                <a:path w="284" h="235" extrusionOk="0">
                  <a:moveTo>
                    <a:pt x="213" y="0"/>
                  </a:moveTo>
                  <a:cubicBezTo>
                    <a:pt x="175" y="0"/>
                    <a:pt x="133" y="37"/>
                    <a:pt x="107" y="58"/>
                  </a:cubicBezTo>
                  <a:lnTo>
                    <a:pt x="101" y="64"/>
                  </a:lnTo>
                  <a:cubicBezTo>
                    <a:pt x="63" y="102"/>
                    <a:pt x="0" y="234"/>
                    <a:pt x="107" y="234"/>
                  </a:cubicBezTo>
                  <a:cubicBezTo>
                    <a:pt x="177" y="228"/>
                    <a:pt x="240" y="177"/>
                    <a:pt x="271" y="108"/>
                  </a:cubicBezTo>
                  <a:cubicBezTo>
                    <a:pt x="284" y="89"/>
                    <a:pt x="284" y="58"/>
                    <a:pt x="271" y="32"/>
                  </a:cubicBezTo>
                  <a:cubicBezTo>
                    <a:pt x="259" y="20"/>
                    <a:pt x="252" y="14"/>
                    <a:pt x="240" y="7"/>
                  </a:cubicBezTo>
                  <a:cubicBezTo>
                    <a:pt x="231" y="2"/>
                    <a:pt x="222" y="0"/>
                    <a:pt x="213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780" name="圖形 779">
            <a:extLst>
              <a:ext uri="{FF2B5EF4-FFF2-40B4-BE49-F238E27FC236}">
                <a16:creationId xmlns:a16="http://schemas.microsoft.com/office/drawing/2014/main" id="{0EE3A44B-E691-3C40-85F3-0D2E55BB40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45084" y="4593691"/>
            <a:ext cx="1235807" cy="424051"/>
          </a:xfrm>
          <a:prstGeom prst="rect">
            <a:avLst/>
          </a:prstGeom>
        </p:spPr>
      </p:pic>
      <p:pic>
        <p:nvPicPr>
          <p:cNvPr id="782" name="圖形 781">
            <a:extLst>
              <a:ext uri="{FF2B5EF4-FFF2-40B4-BE49-F238E27FC236}">
                <a16:creationId xmlns:a16="http://schemas.microsoft.com/office/drawing/2014/main" id="{E5EB77E0-978F-C041-A642-F4BA7843EB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22344" y="5037757"/>
            <a:ext cx="283609" cy="283609"/>
          </a:xfrm>
          <a:prstGeom prst="rect">
            <a:avLst/>
          </a:prstGeom>
        </p:spPr>
      </p:pic>
      <p:pic>
        <p:nvPicPr>
          <p:cNvPr id="786" name="圖形 785">
            <a:extLst>
              <a:ext uri="{FF2B5EF4-FFF2-40B4-BE49-F238E27FC236}">
                <a16:creationId xmlns:a16="http://schemas.microsoft.com/office/drawing/2014/main" id="{58B5F714-5323-164D-B6F0-5E9E602017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05570" y="5037757"/>
            <a:ext cx="306904" cy="306904"/>
          </a:xfrm>
          <a:prstGeom prst="rect">
            <a:avLst/>
          </a:prstGeom>
        </p:spPr>
      </p:pic>
      <p:pic>
        <p:nvPicPr>
          <p:cNvPr id="790" name="圖片 789">
            <a:extLst>
              <a:ext uri="{FF2B5EF4-FFF2-40B4-BE49-F238E27FC236}">
                <a16:creationId xmlns:a16="http://schemas.microsoft.com/office/drawing/2014/main" id="{29DB09A5-7E48-5F47-8E17-C13BBC53A5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12091" y="5037757"/>
            <a:ext cx="406400" cy="279400"/>
          </a:xfrm>
          <a:prstGeom prst="rect">
            <a:avLst/>
          </a:prstGeom>
        </p:spPr>
      </p:pic>
      <p:pic>
        <p:nvPicPr>
          <p:cNvPr id="198" name="Picture 2">
            <a:extLst>
              <a:ext uri="{FF2B5EF4-FFF2-40B4-BE49-F238E27FC236}">
                <a16:creationId xmlns:a16="http://schemas.microsoft.com/office/drawing/2014/main" id="{6CDDEFF5-1FCE-7748-A0D5-E57B306BC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108" y="5019672"/>
            <a:ext cx="322885" cy="32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71312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493863-0650-BF4D-8F6F-C879BB6E2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Challenge</a:t>
            </a:r>
            <a:endParaRPr kumimoji="1" lang="zh-TW" altLang="en-US" dirty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FF9FC080-0A24-1B49-870B-8E47C1F7F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主動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push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受限於每個月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500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筆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21352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493863-0650-BF4D-8F6F-C879BB6E2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Challenge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BAA20D-9233-D24F-8417-924CDADD1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主動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push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受限於每個月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500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筆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曾考慮過要不要做使用者付費（其實是付給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Line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），但我很難證明我沒有從中獲利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不好計算每個人實際該付多少錢</a:t>
            </a:r>
          </a:p>
          <a:p>
            <a:pPr lvl="1">
              <a:lnSpc>
                <a:spcPct val="110000"/>
              </a:lnSpc>
            </a:pPr>
            <a:endParaRPr kumimoji="1"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00129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493863-0650-BF4D-8F6F-C879BB6E2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Challenge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BAA20D-9233-D24F-8417-924CDADD1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主動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push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受限於每個月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500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筆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曾考慮過要不要做使用者付費（其實是付給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Line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），但我很難證明我沒有從中獲利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不好計算每個人實際該付多少錢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想試著接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Line Pay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，但是個人帳戶無法申請</a:t>
            </a:r>
          </a:p>
          <a:p>
            <a:pPr>
              <a:lnSpc>
                <a:spcPct val="110000"/>
              </a:lnSpc>
            </a:pPr>
            <a:endParaRPr kumimoji="1"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>
              <a:lnSpc>
                <a:spcPct val="110000"/>
              </a:lnSpc>
            </a:pPr>
            <a:endParaRPr kumimoji="1"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18759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493863-0650-BF4D-8F6F-C879BB6E2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Challenge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BAA20D-9233-D24F-8417-924CDADD1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主動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push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受限於每個月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500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筆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曾考慮過要不要做使用者付費（其實是付給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Line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），但我很難證明我沒有從中獲利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不好計算每個人實際該付多少錢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想試著接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Line Pay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，但是個人帳戶無法申請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法律問題：爬蟲其實侵犯著作權法</a:t>
            </a:r>
          </a:p>
          <a:p>
            <a:pPr>
              <a:lnSpc>
                <a:spcPct val="110000"/>
              </a:lnSpc>
            </a:pPr>
            <a:endParaRPr kumimoji="1"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>
              <a:lnSpc>
                <a:spcPct val="110000"/>
              </a:lnSpc>
            </a:pPr>
            <a:endParaRPr kumimoji="1"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75055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493863-0650-BF4D-8F6F-C879BB6E2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Challenge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BAA20D-9233-D24F-8417-924CDADD1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主動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push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受限於每個月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500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筆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曾考慮過要不要做使用者付費（其實是付給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Line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），但我很難證明我沒有從中獲利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不好計算每個人實際該付多少錢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想試著接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Line Pay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，但是個人帳戶無法申請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法律問題：爬蟲其實侵犯著作權法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104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家教網更新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-&gt;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104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高手網</a:t>
            </a:r>
          </a:p>
          <a:p>
            <a:pPr marL="0" indent="0">
              <a:lnSpc>
                <a:spcPct val="110000"/>
              </a:lnSpc>
              <a:buNone/>
            </a:pPr>
            <a:endParaRPr kumimoji="1"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endParaRPr kumimoji="1"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>
              <a:lnSpc>
                <a:spcPct val="110000"/>
              </a:lnSpc>
            </a:pPr>
            <a:endParaRPr kumimoji="1"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9141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93318365-D671-BB46-8838-E492F91B8E56}"/>
              </a:ext>
            </a:extLst>
          </p:cNvPr>
          <p:cNvGrpSpPr/>
          <p:nvPr/>
        </p:nvGrpSpPr>
        <p:grpSpPr>
          <a:xfrm rot="17773991">
            <a:off x="10444249" y="1043924"/>
            <a:ext cx="1964441" cy="1637822"/>
            <a:chOff x="-702216" y="951811"/>
            <a:chExt cx="2033615" cy="1694829"/>
          </a:xfrm>
        </p:grpSpPr>
        <p:sp>
          <p:nvSpPr>
            <p:cNvPr id="5" name="Google Shape;2154;p23">
              <a:extLst>
                <a:ext uri="{FF2B5EF4-FFF2-40B4-BE49-F238E27FC236}">
                  <a16:creationId xmlns:a16="http://schemas.microsoft.com/office/drawing/2014/main" id="{79FAAE1D-2DB9-6D4F-A27C-737C254CFBF4}"/>
                </a:ext>
              </a:extLst>
            </p:cNvPr>
            <p:cNvSpPr/>
            <p:nvPr/>
          </p:nvSpPr>
          <p:spPr>
            <a:xfrm>
              <a:off x="-702216" y="951811"/>
              <a:ext cx="2033615" cy="1694829"/>
            </a:xfrm>
            <a:custGeom>
              <a:avLst/>
              <a:gdLst/>
              <a:ahLst/>
              <a:cxnLst/>
              <a:rect l="l" t="t" r="r" b="b"/>
              <a:pathLst>
                <a:path w="14240" h="11868" extrusionOk="0">
                  <a:moveTo>
                    <a:pt x="3039" y="0"/>
                  </a:moveTo>
                  <a:cubicBezTo>
                    <a:pt x="1403" y="0"/>
                    <a:pt x="0" y="406"/>
                    <a:pt x="289" y="1883"/>
                  </a:cubicBezTo>
                  <a:cubicBezTo>
                    <a:pt x="812" y="4557"/>
                    <a:pt x="4016" y="8227"/>
                    <a:pt x="5769" y="10315"/>
                  </a:cubicBezTo>
                  <a:cubicBezTo>
                    <a:pt x="6470" y="11147"/>
                    <a:pt x="7390" y="11867"/>
                    <a:pt x="8347" y="11867"/>
                  </a:cubicBezTo>
                  <a:cubicBezTo>
                    <a:pt x="8813" y="11867"/>
                    <a:pt x="9287" y="11697"/>
                    <a:pt x="9749" y="11286"/>
                  </a:cubicBezTo>
                  <a:cubicBezTo>
                    <a:pt x="14240" y="7300"/>
                    <a:pt x="12814" y="1807"/>
                    <a:pt x="7252" y="564"/>
                  </a:cubicBezTo>
                  <a:cubicBezTo>
                    <a:pt x="6668" y="433"/>
                    <a:pt x="4729" y="0"/>
                    <a:pt x="3039" y="0"/>
                  </a:cubicBezTo>
                  <a:close/>
                </a:path>
              </a:pathLst>
            </a:custGeom>
            <a:solidFill>
              <a:srgbClr val="FFCC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" name="Google Shape;2155;p23">
              <a:extLst>
                <a:ext uri="{FF2B5EF4-FFF2-40B4-BE49-F238E27FC236}">
                  <a16:creationId xmlns:a16="http://schemas.microsoft.com/office/drawing/2014/main" id="{C98AB908-6679-C24F-A6BC-BB41D7522492}"/>
                </a:ext>
              </a:extLst>
            </p:cNvPr>
            <p:cNvSpPr/>
            <p:nvPr/>
          </p:nvSpPr>
          <p:spPr>
            <a:xfrm>
              <a:off x="432410" y="2411723"/>
              <a:ext cx="62265" cy="65120"/>
            </a:xfrm>
            <a:custGeom>
              <a:avLst/>
              <a:gdLst/>
              <a:ahLst/>
              <a:cxnLst/>
              <a:rect l="l" t="t" r="r" b="b"/>
              <a:pathLst>
                <a:path w="436" h="456" extrusionOk="0">
                  <a:moveTo>
                    <a:pt x="122" y="0"/>
                  </a:moveTo>
                  <a:cubicBezTo>
                    <a:pt x="62" y="0"/>
                    <a:pt x="8" y="28"/>
                    <a:pt x="0" y="105"/>
                  </a:cubicBezTo>
                  <a:cubicBezTo>
                    <a:pt x="7" y="237"/>
                    <a:pt x="82" y="363"/>
                    <a:pt x="202" y="426"/>
                  </a:cubicBezTo>
                  <a:cubicBezTo>
                    <a:pt x="237" y="444"/>
                    <a:pt x="280" y="455"/>
                    <a:pt x="320" y="455"/>
                  </a:cubicBezTo>
                  <a:cubicBezTo>
                    <a:pt x="382" y="455"/>
                    <a:pt x="436" y="427"/>
                    <a:pt x="436" y="351"/>
                  </a:cubicBezTo>
                  <a:cubicBezTo>
                    <a:pt x="429" y="212"/>
                    <a:pt x="354" y="92"/>
                    <a:pt x="234" y="29"/>
                  </a:cubicBezTo>
                  <a:cubicBezTo>
                    <a:pt x="202" y="12"/>
                    <a:pt x="161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" name="Google Shape;2156;p23">
              <a:extLst>
                <a:ext uri="{FF2B5EF4-FFF2-40B4-BE49-F238E27FC236}">
                  <a16:creationId xmlns:a16="http://schemas.microsoft.com/office/drawing/2014/main" id="{CD7F4C38-BF48-474C-BAB1-609552A11266}"/>
                </a:ext>
              </a:extLst>
            </p:cNvPr>
            <p:cNvSpPr/>
            <p:nvPr/>
          </p:nvSpPr>
          <p:spPr>
            <a:xfrm>
              <a:off x="362147" y="2416721"/>
              <a:ext cx="48841" cy="45270"/>
            </a:xfrm>
            <a:custGeom>
              <a:avLst/>
              <a:gdLst/>
              <a:ahLst/>
              <a:cxnLst/>
              <a:rect l="l" t="t" r="r" b="b"/>
              <a:pathLst>
                <a:path w="342" h="317" extrusionOk="0">
                  <a:moveTo>
                    <a:pt x="101" y="0"/>
                  </a:moveTo>
                  <a:cubicBezTo>
                    <a:pt x="13" y="0"/>
                    <a:pt x="0" y="82"/>
                    <a:pt x="26" y="152"/>
                  </a:cubicBezTo>
                  <a:cubicBezTo>
                    <a:pt x="64" y="234"/>
                    <a:pt x="139" y="297"/>
                    <a:pt x="228" y="316"/>
                  </a:cubicBezTo>
                  <a:lnTo>
                    <a:pt x="246" y="316"/>
                  </a:lnTo>
                  <a:cubicBezTo>
                    <a:pt x="250" y="316"/>
                    <a:pt x="253" y="316"/>
                    <a:pt x="256" y="316"/>
                  </a:cubicBezTo>
                  <a:cubicBezTo>
                    <a:pt x="297" y="316"/>
                    <a:pt x="335" y="281"/>
                    <a:pt x="335" y="240"/>
                  </a:cubicBezTo>
                  <a:cubicBezTo>
                    <a:pt x="341" y="196"/>
                    <a:pt x="328" y="145"/>
                    <a:pt x="297" y="114"/>
                  </a:cubicBezTo>
                  <a:cubicBezTo>
                    <a:pt x="253" y="44"/>
                    <a:pt x="177" y="7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" name="Google Shape;2157;p23">
              <a:extLst>
                <a:ext uri="{FF2B5EF4-FFF2-40B4-BE49-F238E27FC236}">
                  <a16:creationId xmlns:a16="http://schemas.microsoft.com/office/drawing/2014/main" id="{9AFBAEA2-B61F-FA4C-8F93-4DACCF6331B1}"/>
                </a:ext>
              </a:extLst>
            </p:cNvPr>
            <p:cNvSpPr/>
            <p:nvPr/>
          </p:nvSpPr>
          <p:spPr>
            <a:xfrm>
              <a:off x="290457" y="2346460"/>
              <a:ext cx="47841" cy="39272"/>
            </a:xfrm>
            <a:custGeom>
              <a:avLst/>
              <a:gdLst/>
              <a:ahLst/>
              <a:cxnLst/>
              <a:rect l="l" t="t" r="r" b="b"/>
              <a:pathLst>
                <a:path w="335" h="275" extrusionOk="0">
                  <a:moveTo>
                    <a:pt x="136" y="1"/>
                  </a:moveTo>
                  <a:cubicBezTo>
                    <a:pt x="118" y="1"/>
                    <a:pt x="101" y="7"/>
                    <a:pt x="86" y="19"/>
                  </a:cubicBezTo>
                  <a:cubicBezTo>
                    <a:pt x="1" y="98"/>
                    <a:pt x="140" y="272"/>
                    <a:pt x="246" y="272"/>
                  </a:cubicBezTo>
                  <a:cubicBezTo>
                    <a:pt x="249" y="272"/>
                    <a:pt x="253" y="272"/>
                    <a:pt x="256" y="271"/>
                  </a:cubicBezTo>
                  <a:cubicBezTo>
                    <a:pt x="261" y="273"/>
                    <a:pt x="266" y="274"/>
                    <a:pt x="271" y="274"/>
                  </a:cubicBezTo>
                  <a:cubicBezTo>
                    <a:pt x="295" y="274"/>
                    <a:pt x="313" y="249"/>
                    <a:pt x="313" y="227"/>
                  </a:cubicBezTo>
                  <a:cubicBezTo>
                    <a:pt x="334" y="138"/>
                    <a:pt x="22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" name="Google Shape;2158;p23">
              <a:extLst>
                <a:ext uri="{FF2B5EF4-FFF2-40B4-BE49-F238E27FC236}">
                  <a16:creationId xmlns:a16="http://schemas.microsoft.com/office/drawing/2014/main" id="{3155FA96-3F7D-2F4D-BE8C-018321CE5FF1}"/>
                </a:ext>
              </a:extLst>
            </p:cNvPr>
            <p:cNvSpPr/>
            <p:nvPr/>
          </p:nvSpPr>
          <p:spPr>
            <a:xfrm>
              <a:off x="348866" y="2315614"/>
              <a:ext cx="32132" cy="32417"/>
            </a:xfrm>
            <a:custGeom>
              <a:avLst/>
              <a:gdLst/>
              <a:ahLst/>
              <a:cxnLst/>
              <a:rect l="l" t="t" r="r" b="b"/>
              <a:pathLst>
                <a:path w="225" h="227" extrusionOk="0">
                  <a:moveTo>
                    <a:pt x="53" y="0"/>
                  </a:moveTo>
                  <a:cubicBezTo>
                    <a:pt x="27" y="0"/>
                    <a:pt x="9" y="15"/>
                    <a:pt x="5" y="52"/>
                  </a:cubicBezTo>
                  <a:cubicBezTo>
                    <a:pt x="1" y="125"/>
                    <a:pt x="110" y="227"/>
                    <a:pt x="174" y="227"/>
                  </a:cubicBezTo>
                  <a:cubicBezTo>
                    <a:pt x="200" y="227"/>
                    <a:pt x="218" y="211"/>
                    <a:pt x="220" y="172"/>
                  </a:cubicBezTo>
                  <a:cubicBezTo>
                    <a:pt x="224" y="99"/>
                    <a:pt x="117" y="0"/>
                    <a:pt x="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" name="Google Shape;2159;p23">
              <a:extLst>
                <a:ext uri="{FF2B5EF4-FFF2-40B4-BE49-F238E27FC236}">
                  <a16:creationId xmlns:a16="http://schemas.microsoft.com/office/drawing/2014/main" id="{FDE670E4-469E-514D-83BB-426B5E4AE21C}"/>
                </a:ext>
              </a:extLst>
            </p:cNvPr>
            <p:cNvSpPr/>
            <p:nvPr/>
          </p:nvSpPr>
          <p:spPr>
            <a:xfrm>
              <a:off x="553941" y="2356743"/>
              <a:ext cx="64979" cy="43984"/>
            </a:xfrm>
            <a:custGeom>
              <a:avLst/>
              <a:gdLst/>
              <a:ahLst/>
              <a:cxnLst/>
              <a:rect l="l" t="t" r="r" b="b"/>
              <a:pathLst>
                <a:path w="455" h="308" extrusionOk="0">
                  <a:moveTo>
                    <a:pt x="197" y="1"/>
                  </a:moveTo>
                  <a:cubicBezTo>
                    <a:pt x="160" y="1"/>
                    <a:pt x="122" y="10"/>
                    <a:pt x="83" y="29"/>
                  </a:cubicBezTo>
                  <a:cubicBezTo>
                    <a:pt x="1" y="67"/>
                    <a:pt x="83" y="193"/>
                    <a:pt x="140" y="218"/>
                  </a:cubicBezTo>
                  <a:cubicBezTo>
                    <a:pt x="196" y="244"/>
                    <a:pt x="234" y="263"/>
                    <a:pt x="278" y="288"/>
                  </a:cubicBezTo>
                  <a:cubicBezTo>
                    <a:pt x="299" y="301"/>
                    <a:pt x="323" y="308"/>
                    <a:pt x="346" y="308"/>
                  </a:cubicBezTo>
                  <a:cubicBezTo>
                    <a:pt x="367" y="308"/>
                    <a:pt x="387" y="303"/>
                    <a:pt x="404" y="294"/>
                  </a:cubicBezTo>
                  <a:cubicBezTo>
                    <a:pt x="442" y="269"/>
                    <a:pt x="455" y="225"/>
                    <a:pt x="436" y="187"/>
                  </a:cubicBezTo>
                  <a:cubicBezTo>
                    <a:pt x="389" y="75"/>
                    <a:pt x="301" y="1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" name="Google Shape;2160;p23">
              <a:extLst>
                <a:ext uri="{FF2B5EF4-FFF2-40B4-BE49-F238E27FC236}">
                  <a16:creationId xmlns:a16="http://schemas.microsoft.com/office/drawing/2014/main" id="{E75CAD62-8669-874A-B179-F9D553D86E1E}"/>
                </a:ext>
              </a:extLst>
            </p:cNvPr>
            <p:cNvSpPr/>
            <p:nvPr/>
          </p:nvSpPr>
          <p:spPr>
            <a:xfrm>
              <a:off x="581075" y="2443712"/>
              <a:ext cx="31418" cy="28133"/>
            </a:xfrm>
            <a:custGeom>
              <a:avLst/>
              <a:gdLst/>
              <a:ahLst/>
              <a:cxnLst/>
              <a:rect l="l" t="t" r="r" b="b"/>
              <a:pathLst>
                <a:path w="220" h="197" extrusionOk="0">
                  <a:moveTo>
                    <a:pt x="106" y="1"/>
                  </a:moveTo>
                  <a:cubicBezTo>
                    <a:pt x="95" y="1"/>
                    <a:pt x="84" y="6"/>
                    <a:pt x="76" y="19"/>
                  </a:cubicBezTo>
                  <a:cubicBezTo>
                    <a:pt x="0" y="57"/>
                    <a:pt x="76" y="158"/>
                    <a:pt x="120" y="183"/>
                  </a:cubicBezTo>
                  <a:cubicBezTo>
                    <a:pt x="137" y="193"/>
                    <a:pt x="152" y="197"/>
                    <a:pt x="164" y="197"/>
                  </a:cubicBezTo>
                  <a:cubicBezTo>
                    <a:pt x="210" y="197"/>
                    <a:pt x="219" y="139"/>
                    <a:pt x="189" y="89"/>
                  </a:cubicBezTo>
                  <a:lnTo>
                    <a:pt x="183" y="70"/>
                  </a:lnTo>
                  <a:cubicBezTo>
                    <a:pt x="174" y="42"/>
                    <a:pt x="137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2161;p23">
              <a:extLst>
                <a:ext uri="{FF2B5EF4-FFF2-40B4-BE49-F238E27FC236}">
                  <a16:creationId xmlns:a16="http://schemas.microsoft.com/office/drawing/2014/main" id="{115887C0-C481-DC43-84D2-EE309EA9DBEA}"/>
                </a:ext>
              </a:extLst>
            </p:cNvPr>
            <p:cNvSpPr/>
            <p:nvPr/>
          </p:nvSpPr>
          <p:spPr>
            <a:xfrm>
              <a:off x="-52145" y="1512327"/>
              <a:ext cx="40701" cy="42842"/>
            </a:xfrm>
            <a:custGeom>
              <a:avLst/>
              <a:gdLst/>
              <a:ahLst/>
              <a:cxnLst/>
              <a:rect l="l" t="t" r="r" b="b"/>
              <a:pathLst>
                <a:path w="285" h="300" extrusionOk="0">
                  <a:moveTo>
                    <a:pt x="79" y="0"/>
                  </a:moveTo>
                  <a:cubicBezTo>
                    <a:pt x="39" y="0"/>
                    <a:pt x="4" y="20"/>
                    <a:pt x="0" y="70"/>
                  </a:cubicBezTo>
                  <a:cubicBezTo>
                    <a:pt x="0" y="159"/>
                    <a:pt x="51" y="241"/>
                    <a:pt x="133" y="279"/>
                  </a:cubicBezTo>
                  <a:cubicBezTo>
                    <a:pt x="153" y="291"/>
                    <a:pt x="180" y="300"/>
                    <a:pt x="206" y="300"/>
                  </a:cubicBezTo>
                  <a:cubicBezTo>
                    <a:pt x="245" y="300"/>
                    <a:pt x="280" y="281"/>
                    <a:pt x="284" y="228"/>
                  </a:cubicBezTo>
                  <a:cubicBezTo>
                    <a:pt x="278" y="140"/>
                    <a:pt x="227" y="64"/>
                    <a:pt x="152" y="20"/>
                  </a:cubicBezTo>
                  <a:cubicBezTo>
                    <a:pt x="130" y="8"/>
                    <a:pt x="104" y="0"/>
                    <a:pt x="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2162;p23">
              <a:extLst>
                <a:ext uri="{FF2B5EF4-FFF2-40B4-BE49-F238E27FC236}">
                  <a16:creationId xmlns:a16="http://schemas.microsoft.com/office/drawing/2014/main" id="{73EE5A9E-1DB9-2F4B-B225-AF9DCA307B75}"/>
                </a:ext>
              </a:extLst>
            </p:cNvPr>
            <p:cNvSpPr/>
            <p:nvPr/>
          </p:nvSpPr>
          <p:spPr>
            <a:xfrm>
              <a:off x="-158395" y="1519182"/>
              <a:ext cx="39701" cy="35987"/>
            </a:xfrm>
            <a:custGeom>
              <a:avLst/>
              <a:gdLst/>
              <a:ahLst/>
              <a:cxnLst/>
              <a:rect l="l" t="t" r="r" b="b"/>
              <a:pathLst>
                <a:path w="278" h="252" extrusionOk="0">
                  <a:moveTo>
                    <a:pt x="62" y="0"/>
                  </a:moveTo>
                  <a:cubicBezTo>
                    <a:pt x="42" y="0"/>
                    <a:pt x="21" y="7"/>
                    <a:pt x="13" y="29"/>
                  </a:cubicBezTo>
                  <a:cubicBezTo>
                    <a:pt x="6" y="48"/>
                    <a:pt x="0" y="60"/>
                    <a:pt x="0" y="79"/>
                  </a:cubicBezTo>
                  <a:cubicBezTo>
                    <a:pt x="0" y="133"/>
                    <a:pt x="95" y="252"/>
                    <a:pt x="155" y="252"/>
                  </a:cubicBezTo>
                  <a:cubicBezTo>
                    <a:pt x="173" y="252"/>
                    <a:pt x="187" y="242"/>
                    <a:pt x="196" y="218"/>
                  </a:cubicBezTo>
                  <a:cubicBezTo>
                    <a:pt x="202" y="205"/>
                    <a:pt x="208" y="199"/>
                    <a:pt x="208" y="199"/>
                  </a:cubicBezTo>
                  <a:cubicBezTo>
                    <a:pt x="278" y="161"/>
                    <a:pt x="208" y="54"/>
                    <a:pt x="164" y="35"/>
                  </a:cubicBezTo>
                  <a:cubicBezTo>
                    <a:pt x="139" y="22"/>
                    <a:pt x="114" y="10"/>
                    <a:pt x="88" y="4"/>
                  </a:cubicBezTo>
                  <a:cubicBezTo>
                    <a:pt x="81" y="2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2163;p23">
              <a:extLst>
                <a:ext uri="{FF2B5EF4-FFF2-40B4-BE49-F238E27FC236}">
                  <a16:creationId xmlns:a16="http://schemas.microsoft.com/office/drawing/2014/main" id="{2D58013D-1A69-9B40-A50E-2AAC98459FEA}"/>
                </a:ext>
              </a:extLst>
            </p:cNvPr>
            <p:cNvSpPr/>
            <p:nvPr/>
          </p:nvSpPr>
          <p:spPr>
            <a:xfrm>
              <a:off x="-28724" y="1689264"/>
              <a:ext cx="43271" cy="41985"/>
            </a:xfrm>
            <a:custGeom>
              <a:avLst/>
              <a:gdLst/>
              <a:ahLst/>
              <a:cxnLst/>
              <a:rect l="l" t="t" r="r" b="b"/>
              <a:pathLst>
                <a:path w="303" h="294" extrusionOk="0">
                  <a:moveTo>
                    <a:pt x="115" y="1"/>
                  </a:moveTo>
                  <a:cubicBezTo>
                    <a:pt x="106" y="1"/>
                    <a:pt x="97" y="2"/>
                    <a:pt x="89" y="5"/>
                  </a:cubicBezTo>
                  <a:cubicBezTo>
                    <a:pt x="0" y="30"/>
                    <a:pt x="57" y="162"/>
                    <a:pt x="95" y="206"/>
                  </a:cubicBezTo>
                  <a:lnTo>
                    <a:pt x="114" y="219"/>
                  </a:lnTo>
                  <a:lnTo>
                    <a:pt x="107" y="213"/>
                  </a:lnTo>
                  <a:lnTo>
                    <a:pt x="107" y="213"/>
                  </a:lnTo>
                  <a:cubicBezTo>
                    <a:pt x="143" y="248"/>
                    <a:pt x="208" y="293"/>
                    <a:pt x="253" y="293"/>
                  </a:cubicBezTo>
                  <a:cubicBezTo>
                    <a:pt x="280" y="293"/>
                    <a:pt x="301" y="277"/>
                    <a:pt x="303" y="232"/>
                  </a:cubicBezTo>
                  <a:cubicBezTo>
                    <a:pt x="303" y="200"/>
                    <a:pt x="303" y="175"/>
                    <a:pt x="290" y="143"/>
                  </a:cubicBezTo>
                  <a:cubicBezTo>
                    <a:pt x="262" y="87"/>
                    <a:pt x="18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2164;p23">
              <a:extLst>
                <a:ext uri="{FF2B5EF4-FFF2-40B4-BE49-F238E27FC236}">
                  <a16:creationId xmlns:a16="http://schemas.microsoft.com/office/drawing/2014/main" id="{70747D75-AAFA-5946-8A73-A3FA2B3F3C21}"/>
                </a:ext>
              </a:extLst>
            </p:cNvPr>
            <p:cNvSpPr/>
            <p:nvPr/>
          </p:nvSpPr>
          <p:spPr>
            <a:xfrm>
              <a:off x="2694" y="1587300"/>
              <a:ext cx="47984" cy="36558"/>
            </a:xfrm>
            <a:custGeom>
              <a:avLst/>
              <a:gdLst/>
              <a:ahLst/>
              <a:cxnLst/>
              <a:rect l="l" t="t" r="r" b="b"/>
              <a:pathLst>
                <a:path w="336" h="256" extrusionOk="0">
                  <a:moveTo>
                    <a:pt x="138" y="1"/>
                  </a:moveTo>
                  <a:cubicBezTo>
                    <a:pt x="130" y="1"/>
                    <a:pt x="122" y="2"/>
                    <a:pt x="115" y="6"/>
                  </a:cubicBezTo>
                  <a:lnTo>
                    <a:pt x="96" y="18"/>
                  </a:lnTo>
                  <a:cubicBezTo>
                    <a:pt x="1" y="63"/>
                    <a:pt x="96" y="195"/>
                    <a:pt x="152" y="227"/>
                  </a:cubicBezTo>
                  <a:lnTo>
                    <a:pt x="184" y="239"/>
                  </a:lnTo>
                  <a:cubicBezTo>
                    <a:pt x="204" y="246"/>
                    <a:pt x="232" y="256"/>
                    <a:pt x="256" y="256"/>
                  </a:cubicBezTo>
                  <a:cubicBezTo>
                    <a:pt x="279" y="256"/>
                    <a:pt x="298" y="247"/>
                    <a:pt x="304" y="220"/>
                  </a:cubicBezTo>
                  <a:cubicBezTo>
                    <a:pt x="335" y="145"/>
                    <a:pt x="285" y="94"/>
                    <a:pt x="234" y="44"/>
                  </a:cubicBezTo>
                  <a:cubicBezTo>
                    <a:pt x="214" y="28"/>
                    <a:pt x="173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2165;p23">
              <a:extLst>
                <a:ext uri="{FF2B5EF4-FFF2-40B4-BE49-F238E27FC236}">
                  <a16:creationId xmlns:a16="http://schemas.microsoft.com/office/drawing/2014/main" id="{F5F065BA-26B6-2340-9C55-34FDDBC53699}"/>
                </a:ext>
              </a:extLst>
            </p:cNvPr>
            <p:cNvSpPr/>
            <p:nvPr/>
          </p:nvSpPr>
          <p:spPr>
            <a:xfrm>
              <a:off x="215339" y="1676983"/>
              <a:ext cx="43414" cy="42842"/>
            </a:xfrm>
            <a:custGeom>
              <a:avLst/>
              <a:gdLst/>
              <a:ahLst/>
              <a:cxnLst/>
              <a:rect l="l" t="t" r="r" b="b"/>
              <a:pathLst>
                <a:path w="304" h="300" extrusionOk="0">
                  <a:moveTo>
                    <a:pt x="98" y="0"/>
                  </a:moveTo>
                  <a:cubicBezTo>
                    <a:pt x="86" y="0"/>
                    <a:pt x="74" y="4"/>
                    <a:pt x="63" y="15"/>
                  </a:cubicBezTo>
                  <a:cubicBezTo>
                    <a:pt x="51" y="21"/>
                    <a:pt x="38" y="34"/>
                    <a:pt x="32" y="53"/>
                  </a:cubicBezTo>
                  <a:cubicBezTo>
                    <a:pt x="32" y="65"/>
                    <a:pt x="26" y="84"/>
                    <a:pt x="26" y="97"/>
                  </a:cubicBezTo>
                  <a:lnTo>
                    <a:pt x="26" y="109"/>
                  </a:lnTo>
                  <a:lnTo>
                    <a:pt x="26" y="109"/>
                  </a:lnTo>
                  <a:cubicBezTo>
                    <a:pt x="0" y="166"/>
                    <a:pt x="63" y="242"/>
                    <a:pt x="108" y="261"/>
                  </a:cubicBezTo>
                  <a:cubicBezTo>
                    <a:pt x="127" y="273"/>
                    <a:pt x="145" y="286"/>
                    <a:pt x="171" y="292"/>
                  </a:cubicBezTo>
                  <a:cubicBezTo>
                    <a:pt x="181" y="298"/>
                    <a:pt x="192" y="300"/>
                    <a:pt x="203" y="300"/>
                  </a:cubicBezTo>
                  <a:cubicBezTo>
                    <a:pt x="230" y="300"/>
                    <a:pt x="256" y="284"/>
                    <a:pt x="265" y="261"/>
                  </a:cubicBezTo>
                  <a:lnTo>
                    <a:pt x="278" y="248"/>
                  </a:lnTo>
                  <a:cubicBezTo>
                    <a:pt x="303" y="210"/>
                    <a:pt x="272" y="147"/>
                    <a:pt x="253" y="116"/>
                  </a:cubicBezTo>
                  <a:cubicBezTo>
                    <a:pt x="227" y="72"/>
                    <a:pt x="196" y="34"/>
                    <a:pt x="145" y="15"/>
                  </a:cubicBezTo>
                  <a:cubicBezTo>
                    <a:pt x="131" y="8"/>
                    <a:pt x="114" y="0"/>
                    <a:pt x="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2166;p23">
              <a:extLst>
                <a:ext uri="{FF2B5EF4-FFF2-40B4-BE49-F238E27FC236}">
                  <a16:creationId xmlns:a16="http://schemas.microsoft.com/office/drawing/2014/main" id="{7C780968-C06E-1C4A-BD98-D2C7D5367163}"/>
                </a:ext>
              </a:extLst>
            </p:cNvPr>
            <p:cNvSpPr/>
            <p:nvPr/>
          </p:nvSpPr>
          <p:spPr>
            <a:xfrm>
              <a:off x="203628" y="1509614"/>
              <a:ext cx="18994" cy="19279"/>
            </a:xfrm>
            <a:custGeom>
              <a:avLst/>
              <a:gdLst/>
              <a:ahLst/>
              <a:cxnLst/>
              <a:rect l="l" t="t" r="r" b="b"/>
              <a:pathLst>
                <a:path w="133" h="135" extrusionOk="0">
                  <a:moveTo>
                    <a:pt x="28" y="1"/>
                  </a:moveTo>
                  <a:cubicBezTo>
                    <a:pt x="13" y="1"/>
                    <a:pt x="2" y="10"/>
                    <a:pt x="0" y="33"/>
                  </a:cubicBezTo>
                  <a:cubicBezTo>
                    <a:pt x="0" y="74"/>
                    <a:pt x="66" y="134"/>
                    <a:pt x="105" y="134"/>
                  </a:cubicBezTo>
                  <a:cubicBezTo>
                    <a:pt x="120" y="134"/>
                    <a:pt x="131" y="125"/>
                    <a:pt x="133" y="102"/>
                  </a:cubicBezTo>
                  <a:cubicBezTo>
                    <a:pt x="133" y="61"/>
                    <a:pt x="67" y="1"/>
                    <a:pt x="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2167;p23">
              <a:extLst>
                <a:ext uri="{FF2B5EF4-FFF2-40B4-BE49-F238E27FC236}">
                  <a16:creationId xmlns:a16="http://schemas.microsoft.com/office/drawing/2014/main" id="{D096DA99-1CAB-184E-BD6F-42AA1AAEA46B}"/>
                </a:ext>
              </a:extLst>
            </p:cNvPr>
            <p:cNvSpPr/>
            <p:nvPr/>
          </p:nvSpPr>
          <p:spPr>
            <a:xfrm>
              <a:off x="54963" y="1394654"/>
              <a:ext cx="42129" cy="37844"/>
            </a:xfrm>
            <a:custGeom>
              <a:avLst/>
              <a:gdLst/>
              <a:ahLst/>
              <a:cxnLst/>
              <a:rect l="l" t="t" r="r" b="b"/>
              <a:pathLst>
                <a:path w="295" h="265" extrusionOk="0">
                  <a:moveTo>
                    <a:pt x="91" y="0"/>
                  </a:moveTo>
                  <a:cubicBezTo>
                    <a:pt x="74" y="0"/>
                    <a:pt x="59" y="5"/>
                    <a:pt x="45" y="18"/>
                  </a:cubicBezTo>
                  <a:lnTo>
                    <a:pt x="39" y="30"/>
                  </a:lnTo>
                  <a:cubicBezTo>
                    <a:pt x="1" y="56"/>
                    <a:pt x="13" y="100"/>
                    <a:pt x="26" y="131"/>
                  </a:cubicBezTo>
                  <a:cubicBezTo>
                    <a:pt x="51" y="207"/>
                    <a:pt x="121" y="264"/>
                    <a:pt x="203" y="264"/>
                  </a:cubicBezTo>
                  <a:cubicBezTo>
                    <a:pt x="207" y="264"/>
                    <a:pt x="212" y="265"/>
                    <a:pt x="216" y="265"/>
                  </a:cubicBezTo>
                  <a:cubicBezTo>
                    <a:pt x="295" y="265"/>
                    <a:pt x="270" y="154"/>
                    <a:pt x="240" y="106"/>
                  </a:cubicBezTo>
                  <a:cubicBezTo>
                    <a:pt x="216" y="67"/>
                    <a:pt x="149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2168;p23">
              <a:extLst>
                <a:ext uri="{FF2B5EF4-FFF2-40B4-BE49-F238E27FC236}">
                  <a16:creationId xmlns:a16="http://schemas.microsoft.com/office/drawing/2014/main" id="{1CBC988C-E562-5C40-9D17-2C6CF7845D38}"/>
                </a:ext>
              </a:extLst>
            </p:cNvPr>
            <p:cNvSpPr/>
            <p:nvPr/>
          </p:nvSpPr>
          <p:spPr>
            <a:xfrm>
              <a:off x="144648" y="1808651"/>
              <a:ext cx="50698" cy="51839"/>
            </a:xfrm>
            <a:custGeom>
              <a:avLst/>
              <a:gdLst/>
              <a:ahLst/>
              <a:cxnLst/>
              <a:rect l="l" t="t" r="r" b="b"/>
              <a:pathLst>
                <a:path w="355" h="363" extrusionOk="0">
                  <a:moveTo>
                    <a:pt x="80" y="0"/>
                  </a:moveTo>
                  <a:cubicBezTo>
                    <a:pt x="41" y="0"/>
                    <a:pt x="13" y="24"/>
                    <a:pt x="10" y="83"/>
                  </a:cubicBezTo>
                  <a:cubicBezTo>
                    <a:pt x="1" y="201"/>
                    <a:pt x="175" y="362"/>
                    <a:pt x="278" y="362"/>
                  </a:cubicBezTo>
                  <a:cubicBezTo>
                    <a:pt x="318" y="362"/>
                    <a:pt x="347" y="338"/>
                    <a:pt x="350" y="279"/>
                  </a:cubicBezTo>
                  <a:cubicBezTo>
                    <a:pt x="355" y="164"/>
                    <a:pt x="181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169;p23">
              <a:extLst>
                <a:ext uri="{FF2B5EF4-FFF2-40B4-BE49-F238E27FC236}">
                  <a16:creationId xmlns:a16="http://schemas.microsoft.com/office/drawing/2014/main" id="{B81350D3-0808-CA49-8FAE-D92CFC3FF652}"/>
                </a:ext>
              </a:extLst>
            </p:cNvPr>
            <p:cNvSpPr/>
            <p:nvPr/>
          </p:nvSpPr>
          <p:spPr>
            <a:xfrm>
              <a:off x="131509" y="1665273"/>
              <a:ext cx="52840" cy="56837"/>
            </a:xfrm>
            <a:custGeom>
              <a:avLst/>
              <a:gdLst/>
              <a:ahLst/>
              <a:cxnLst/>
              <a:rect l="l" t="t" r="r" b="b"/>
              <a:pathLst>
                <a:path w="370" h="398" extrusionOk="0">
                  <a:moveTo>
                    <a:pt x="115" y="0"/>
                  </a:moveTo>
                  <a:cubicBezTo>
                    <a:pt x="91" y="0"/>
                    <a:pt x="67" y="6"/>
                    <a:pt x="45" y="21"/>
                  </a:cubicBezTo>
                  <a:cubicBezTo>
                    <a:pt x="39" y="21"/>
                    <a:pt x="39" y="21"/>
                    <a:pt x="32" y="27"/>
                  </a:cubicBezTo>
                  <a:cubicBezTo>
                    <a:pt x="1" y="46"/>
                    <a:pt x="1" y="103"/>
                    <a:pt x="7" y="135"/>
                  </a:cubicBezTo>
                  <a:cubicBezTo>
                    <a:pt x="7" y="147"/>
                    <a:pt x="13" y="160"/>
                    <a:pt x="20" y="173"/>
                  </a:cubicBezTo>
                  <a:cubicBezTo>
                    <a:pt x="39" y="250"/>
                    <a:pt x="147" y="397"/>
                    <a:pt x="242" y="397"/>
                  </a:cubicBezTo>
                  <a:cubicBezTo>
                    <a:pt x="271" y="397"/>
                    <a:pt x="299" y="383"/>
                    <a:pt x="323" y="349"/>
                  </a:cubicBezTo>
                  <a:cubicBezTo>
                    <a:pt x="335" y="324"/>
                    <a:pt x="348" y="305"/>
                    <a:pt x="354" y="273"/>
                  </a:cubicBezTo>
                  <a:cubicBezTo>
                    <a:pt x="370" y="163"/>
                    <a:pt x="237" y="0"/>
                    <a:pt x="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70;p23">
              <a:extLst>
                <a:ext uri="{FF2B5EF4-FFF2-40B4-BE49-F238E27FC236}">
                  <a16:creationId xmlns:a16="http://schemas.microsoft.com/office/drawing/2014/main" id="{AD801E50-1DA1-6E4A-9951-4F555BB48BBA}"/>
                </a:ext>
              </a:extLst>
            </p:cNvPr>
            <p:cNvSpPr/>
            <p:nvPr/>
          </p:nvSpPr>
          <p:spPr>
            <a:xfrm>
              <a:off x="151360" y="1552027"/>
              <a:ext cx="46128" cy="35844"/>
            </a:xfrm>
            <a:custGeom>
              <a:avLst/>
              <a:gdLst/>
              <a:ahLst/>
              <a:cxnLst/>
              <a:rect l="l" t="t" r="r" b="b"/>
              <a:pathLst>
                <a:path w="323" h="251" extrusionOk="0">
                  <a:moveTo>
                    <a:pt x="115" y="1"/>
                  </a:moveTo>
                  <a:cubicBezTo>
                    <a:pt x="100" y="1"/>
                    <a:pt x="86" y="6"/>
                    <a:pt x="76" y="20"/>
                  </a:cubicBezTo>
                  <a:lnTo>
                    <a:pt x="38" y="57"/>
                  </a:lnTo>
                  <a:cubicBezTo>
                    <a:pt x="1" y="101"/>
                    <a:pt x="51" y="158"/>
                    <a:pt x="89" y="177"/>
                  </a:cubicBezTo>
                  <a:lnTo>
                    <a:pt x="108" y="177"/>
                  </a:lnTo>
                  <a:cubicBezTo>
                    <a:pt x="129" y="211"/>
                    <a:pt x="181" y="250"/>
                    <a:pt x="224" y="250"/>
                  </a:cubicBezTo>
                  <a:cubicBezTo>
                    <a:pt x="246" y="250"/>
                    <a:pt x="266" y="240"/>
                    <a:pt x="278" y="215"/>
                  </a:cubicBezTo>
                  <a:cubicBezTo>
                    <a:pt x="322" y="139"/>
                    <a:pt x="272" y="95"/>
                    <a:pt x="209" y="45"/>
                  </a:cubicBezTo>
                  <a:cubicBezTo>
                    <a:pt x="191" y="27"/>
                    <a:pt x="150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171;p23">
              <a:extLst>
                <a:ext uri="{FF2B5EF4-FFF2-40B4-BE49-F238E27FC236}">
                  <a16:creationId xmlns:a16="http://schemas.microsoft.com/office/drawing/2014/main" id="{EA740A4F-6FF9-D44A-94AC-C8BA57EC5D3E}"/>
                </a:ext>
              </a:extLst>
            </p:cNvPr>
            <p:cNvSpPr/>
            <p:nvPr/>
          </p:nvSpPr>
          <p:spPr>
            <a:xfrm>
              <a:off x="289171" y="1583873"/>
              <a:ext cx="64979" cy="36844"/>
            </a:xfrm>
            <a:custGeom>
              <a:avLst/>
              <a:gdLst/>
              <a:ahLst/>
              <a:cxnLst/>
              <a:rect l="l" t="t" r="r" b="b"/>
              <a:pathLst>
                <a:path w="455" h="258" extrusionOk="0">
                  <a:moveTo>
                    <a:pt x="175" y="1"/>
                  </a:moveTo>
                  <a:cubicBezTo>
                    <a:pt x="133" y="1"/>
                    <a:pt x="98" y="22"/>
                    <a:pt x="57" y="49"/>
                  </a:cubicBezTo>
                  <a:cubicBezTo>
                    <a:pt x="1" y="87"/>
                    <a:pt x="83" y="175"/>
                    <a:pt x="114" y="194"/>
                  </a:cubicBezTo>
                  <a:cubicBezTo>
                    <a:pt x="165" y="219"/>
                    <a:pt x="225" y="257"/>
                    <a:pt x="282" y="257"/>
                  </a:cubicBezTo>
                  <a:cubicBezTo>
                    <a:pt x="296" y="257"/>
                    <a:pt x="309" y="255"/>
                    <a:pt x="322" y="251"/>
                  </a:cubicBezTo>
                  <a:cubicBezTo>
                    <a:pt x="455" y="206"/>
                    <a:pt x="291" y="30"/>
                    <a:pt x="228" y="11"/>
                  </a:cubicBezTo>
                  <a:cubicBezTo>
                    <a:pt x="208" y="4"/>
                    <a:pt x="191" y="1"/>
                    <a:pt x="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172;p23">
              <a:extLst>
                <a:ext uri="{FF2B5EF4-FFF2-40B4-BE49-F238E27FC236}">
                  <a16:creationId xmlns:a16="http://schemas.microsoft.com/office/drawing/2014/main" id="{926480FC-D55A-634F-B9FD-53C73444CFF6}"/>
                </a:ext>
              </a:extLst>
            </p:cNvPr>
            <p:cNvSpPr/>
            <p:nvPr/>
          </p:nvSpPr>
          <p:spPr>
            <a:xfrm>
              <a:off x="-135974" y="1394083"/>
              <a:ext cx="65978" cy="62121"/>
            </a:xfrm>
            <a:custGeom>
              <a:avLst/>
              <a:gdLst/>
              <a:ahLst/>
              <a:cxnLst/>
              <a:rect l="l" t="t" r="r" b="b"/>
              <a:pathLst>
                <a:path w="462" h="435" extrusionOk="0">
                  <a:moveTo>
                    <a:pt x="149" y="0"/>
                  </a:moveTo>
                  <a:cubicBezTo>
                    <a:pt x="95" y="0"/>
                    <a:pt x="41" y="31"/>
                    <a:pt x="20" y="85"/>
                  </a:cubicBezTo>
                  <a:cubicBezTo>
                    <a:pt x="1" y="148"/>
                    <a:pt x="13" y="224"/>
                    <a:pt x="57" y="274"/>
                  </a:cubicBezTo>
                  <a:cubicBezTo>
                    <a:pt x="83" y="312"/>
                    <a:pt x="108" y="343"/>
                    <a:pt x="139" y="375"/>
                  </a:cubicBezTo>
                  <a:cubicBezTo>
                    <a:pt x="178" y="413"/>
                    <a:pt x="233" y="434"/>
                    <a:pt x="288" y="434"/>
                  </a:cubicBezTo>
                  <a:cubicBezTo>
                    <a:pt x="315" y="434"/>
                    <a:pt x="342" y="429"/>
                    <a:pt x="367" y="419"/>
                  </a:cubicBezTo>
                  <a:cubicBezTo>
                    <a:pt x="379" y="419"/>
                    <a:pt x="385" y="413"/>
                    <a:pt x="385" y="407"/>
                  </a:cubicBezTo>
                  <a:cubicBezTo>
                    <a:pt x="461" y="369"/>
                    <a:pt x="461" y="287"/>
                    <a:pt x="436" y="217"/>
                  </a:cubicBezTo>
                  <a:cubicBezTo>
                    <a:pt x="392" y="104"/>
                    <a:pt x="297" y="28"/>
                    <a:pt x="177" y="3"/>
                  </a:cubicBezTo>
                  <a:cubicBezTo>
                    <a:pt x="168" y="1"/>
                    <a:pt x="159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173;p23">
              <a:extLst>
                <a:ext uri="{FF2B5EF4-FFF2-40B4-BE49-F238E27FC236}">
                  <a16:creationId xmlns:a16="http://schemas.microsoft.com/office/drawing/2014/main" id="{8F42BD30-84D1-CB4A-9E23-6D9D238EA3A6}"/>
                </a:ext>
              </a:extLst>
            </p:cNvPr>
            <p:cNvSpPr/>
            <p:nvPr/>
          </p:nvSpPr>
          <p:spPr>
            <a:xfrm>
              <a:off x="-552123" y="1128606"/>
              <a:ext cx="56696" cy="49982"/>
            </a:xfrm>
            <a:custGeom>
              <a:avLst/>
              <a:gdLst/>
              <a:ahLst/>
              <a:cxnLst/>
              <a:rect l="l" t="t" r="r" b="b"/>
              <a:pathLst>
                <a:path w="397" h="350" extrusionOk="0">
                  <a:moveTo>
                    <a:pt x="132" y="1"/>
                  </a:moveTo>
                  <a:cubicBezTo>
                    <a:pt x="113" y="1"/>
                    <a:pt x="95" y="3"/>
                    <a:pt x="77" y="8"/>
                  </a:cubicBezTo>
                  <a:cubicBezTo>
                    <a:pt x="1" y="27"/>
                    <a:pt x="13" y="115"/>
                    <a:pt x="32" y="165"/>
                  </a:cubicBezTo>
                  <a:cubicBezTo>
                    <a:pt x="64" y="241"/>
                    <a:pt x="127" y="304"/>
                    <a:pt x="209" y="336"/>
                  </a:cubicBezTo>
                  <a:cubicBezTo>
                    <a:pt x="234" y="342"/>
                    <a:pt x="259" y="348"/>
                    <a:pt x="291" y="348"/>
                  </a:cubicBezTo>
                  <a:cubicBezTo>
                    <a:pt x="297" y="349"/>
                    <a:pt x="302" y="349"/>
                    <a:pt x="307" y="349"/>
                  </a:cubicBezTo>
                  <a:cubicBezTo>
                    <a:pt x="392" y="349"/>
                    <a:pt x="397" y="250"/>
                    <a:pt x="367" y="184"/>
                  </a:cubicBezTo>
                  <a:cubicBezTo>
                    <a:pt x="340" y="76"/>
                    <a:pt x="239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174;p23">
              <a:extLst>
                <a:ext uri="{FF2B5EF4-FFF2-40B4-BE49-F238E27FC236}">
                  <a16:creationId xmlns:a16="http://schemas.microsoft.com/office/drawing/2014/main" id="{D65392C2-6897-7942-93EC-6C638E1A6CEE}"/>
                </a:ext>
              </a:extLst>
            </p:cNvPr>
            <p:cNvSpPr/>
            <p:nvPr/>
          </p:nvSpPr>
          <p:spPr>
            <a:xfrm>
              <a:off x="-450013" y="1095474"/>
              <a:ext cx="57552" cy="40414"/>
            </a:xfrm>
            <a:custGeom>
              <a:avLst/>
              <a:gdLst/>
              <a:ahLst/>
              <a:cxnLst/>
              <a:rect l="l" t="t" r="r" b="b"/>
              <a:pathLst>
                <a:path w="403" h="283" extrusionOk="0">
                  <a:moveTo>
                    <a:pt x="142" y="0"/>
                  </a:moveTo>
                  <a:cubicBezTo>
                    <a:pt x="90" y="0"/>
                    <a:pt x="56" y="42"/>
                    <a:pt x="24" y="113"/>
                  </a:cubicBezTo>
                  <a:cubicBezTo>
                    <a:pt x="1" y="177"/>
                    <a:pt x="79" y="273"/>
                    <a:pt x="141" y="273"/>
                  </a:cubicBezTo>
                  <a:cubicBezTo>
                    <a:pt x="146" y="273"/>
                    <a:pt x="151" y="273"/>
                    <a:pt x="156" y="271"/>
                  </a:cubicBezTo>
                  <a:lnTo>
                    <a:pt x="194" y="259"/>
                  </a:lnTo>
                  <a:cubicBezTo>
                    <a:pt x="212" y="272"/>
                    <a:pt x="237" y="283"/>
                    <a:pt x="261" y="283"/>
                  </a:cubicBezTo>
                  <a:cubicBezTo>
                    <a:pt x="271" y="283"/>
                    <a:pt x="280" y="281"/>
                    <a:pt x="289" y="277"/>
                  </a:cubicBezTo>
                  <a:cubicBezTo>
                    <a:pt x="402" y="246"/>
                    <a:pt x="301" y="82"/>
                    <a:pt x="251" y="44"/>
                  </a:cubicBezTo>
                  <a:cubicBezTo>
                    <a:pt x="207" y="14"/>
                    <a:pt x="171" y="0"/>
                    <a:pt x="1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175;p23">
              <a:extLst>
                <a:ext uri="{FF2B5EF4-FFF2-40B4-BE49-F238E27FC236}">
                  <a16:creationId xmlns:a16="http://schemas.microsoft.com/office/drawing/2014/main" id="{267A4327-342A-1646-B46E-9CB5174B2FE1}"/>
                </a:ext>
              </a:extLst>
            </p:cNvPr>
            <p:cNvSpPr/>
            <p:nvPr/>
          </p:nvSpPr>
          <p:spPr>
            <a:xfrm>
              <a:off x="-487287" y="1226143"/>
              <a:ext cx="55125" cy="54267"/>
            </a:xfrm>
            <a:custGeom>
              <a:avLst/>
              <a:gdLst/>
              <a:ahLst/>
              <a:cxnLst/>
              <a:rect l="l" t="t" r="r" b="b"/>
              <a:pathLst>
                <a:path w="386" h="380" extrusionOk="0">
                  <a:moveTo>
                    <a:pt x="131" y="0"/>
                  </a:moveTo>
                  <a:cubicBezTo>
                    <a:pt x="119" y="0"/>
                    <a:pt x="107" y="2"/>
                    <a:pt x="96" y="6"/>
                  </a:cubicBezTo>
                  <a:cubicBezTo>
                    <a:pt x="1" y="37"/>
                    <a:pt x="39" y="163"/>
                    <a:pt x="77" y="220"/>
                  </a:cubicBezTo>
                  <a:lnTo>
                    <a:pt x="83" y="233"/>
                  </a:lnTo>
                  <a:cubicBezTo>
                    <a:pt x="115" y="287"/>
                    <a:pt x="217" y="380"/>
                    <a:pt x="296" y="380"/>
                  </a:cubicBezTo>
                  <a:cubicBezTo>
                    <a:pt x="327" y="380"/>
                    <a:pt x="355" y="365"/>
                    <a:pt x="373" y="327"/>
                  </a:cubicBezTo>
                  <a:cubicBezTo>
                    <a:pt x="379" y="315"/>
                    <a:pt x="386" y="296"/>
                    <a:pt x="386" y="283"/>
                  </a:cubicBezTo>
                  <a:cubicBezTo>
                    <a:pt x="386" y="214"/>
                    <a:pt x="354" y="145"/>
                    <a:pt x="304" y="100"/>
                  </a:cubicBezTo>
                  <a:cubicBezTo>
                    <a:pt x="261" y="52"/>
                    <a:pt x="196" y="0"/>
                    <a:pt x="1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176;p23">
              <a:extLst>
                <a:ext uri="{FF2B5EF4-FFF2-40B4-BE49-F238E27FC236}">
                  <a16:creationId xmlns:a16="http://schemas.microsoft.com/office/drawing/2014/main" id="{373B103B-1AC4-7B44-AC73-C4FD43F7606C}"/>
                </a:ext>
              </a:extLst>
            </p:cNvPr>
            <p:cNvSpPr/>
            <p:nvPr/>
          </p:nvSpPr>
          <p:spPr>
            <a:xfrm>
              <a:off x="828279" y="1599011"/>
              <a:ext cx="43557" cy="44270"/>
            </a:xfrm>
            <a:custGeom>
              <a:avLst/>
              <a:gdLst/>
              <a:ahLst/>
              <a:cxnLst/>
              <a:rect l="l" t="t" r="r" b="b"/>
              <a:pathLst>
                <a:path w="305" h="310" extrusionOk="0">
                  <a:moveTo>
                    <a:pt x="72" y="1"/>
                  </a:moveTo>
                  <a:cubicBezTo>
                    <a:pt x="38" y="1"/>
                    <a:pt x="13" y="22"/>
                    <a:pt x="10" y="75"/>
                  </a:cubicBezTo>
                  <a:cubicBezTo>
                    <a:pt x="1" y="171"/>
                    <a:pt x="150" y="310"/>
                    <a:pt x="238" y="310"/>
                  </a:cubicBezTo>
                  <a:cubicBezTo>
                    <a:pt x="272" y="310"/>
                    <a:pt x="296" y="290"/>
                    <a:pt x="300" y="239"/>
                  </a:cubicBezTo>
                  <a:cubicBezTo>
                    <a:pt x="304" y="139"/>
                    <a:pt x="159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177;p23">
              <a:extLst>
                <a:ext uri="{FF2B5EF4-FFF2-40B4-BE49-F238E27FC236}">
                  <a16:creationId xmlns:a16="http://schemas.microsoft.com/office/drawing/2014/main" id="{AB32EA91-74FD-8E46-BA26-75C0FD921E3A}"/>
                </a:ext>
              </a:extLst>
            </p:cNvPr>
            <p:cNvSpPr/>
            <p:nvPr/>
          </p:nvSpPr>
          <p:spPr>
            <a:xfrm>
              <a:off x="886403" y="1823788"/>
              <a:ext cx="52268" cy="51125"/>
            </a:xfrm>
            <a:custGeom>
              <a:avLst/>
              <a:gdLst/>
              <a:ahLst/>
              <a:cxnLst/>
              <a:rect l="l" t="t" r="r" b="b"/>
              <a:pathLst>
                <a:path w="366" h="358" extrusionOk="0">
                  <a:moveTo>
                    <a:pt x="89" y="1"/>
                  </a:moveTo>
                  <a:cubicBezTo>
                    <a:pt x="51" y="1"/>
                    <a:pt x="32" y="37"/>
                    <a:pt x="51" y="84"/>
                  </a:cubicBezTo>
                  <a:cubicBezTo>
                    <a:pt x="0" y="185"/>
                    <a:pt x="133" y="324"/>
                    <a:pt x="221" y="349"/>
                  </a:cubicBezTo>
                  <a:cubicBezTo>
                    <a:pt x="235" y="355"/>
                    <a:pt x="249" y="358"/>
                    <a:pt x="263" y="358"/>
                  </a:cubicBezTo>
                  <a:cubicBezTo>
                    <a:pt x="293" y="358"/>
                    <a:pt x="321" y="344"/>
                    <a:pt x="334" y="318"/>
                  </a:cubicBezTo>
                  <a:cubicBezTo>
                    <a:pt x="366" y="248"/>
                    <a:pt x="315" y="173"/>
                    <a:pt x="278" y="128"/>
                  </a:cubicBezTo>
                  <a:cubicBezTo>
                    <a:pt x="240" y="78"/>
                    <a:pt x="189" y="40"/>
                    <a:pt x="133" y="15"/>
                  </a:cubicBezTo>
                  <a:cubicBezTo>
                    <a:pt x="116" y="5"/>
                    <a:pt x="102" y="1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178;p23">
              <a:extLst>
                <a:ext uri="{FF2B5EF4-FFF2-40B4-BE49-F238E27FC236}">
                  <a16:creationId xmlns:a16="http://schemas.microsoft.com/office/drawing/2014/main" id="{9216D00F-0708-1044-885F-CB7BEF9E65A9}"/>
                </a:ext>
              </a:extLst>
            </p:cNvPr>
            <p:cNvSpPr/>
            <p:nvPr/>
          </p:nvSpPr>
          <p:spPr>
            <a:xfrm>
              <a:off x="654908" y="1893621"/>
              <a:ext cx="73119" cy="39986"/>
            </a:xfrm>
            <a:custGeom>
              <a:avLst/>
              <a:gdLst/>
              <a:ahLst/>
              <a:cxnLst/>
              <a:rect l="l" t="t" r="r" b="b"/>
              <a:pathLst>
                <a:path w="512" h="280" extrusionOk="0">
                  <a:moveTo>
                    <a:pt x="187" y="1"/>
                  </a:moveTo>
                  <a:cubicBezTo>
                    <a:pt x="168" y="1"/>
                    <a:pt x="150" y="4"/>
                    <a:pt x="133" y="12"/>
                  </a:cubicBezTo>
                  <a:cubicBezTo>
                    <a:pt x="0" y="62"/>
                    <a:pt x="171" y="239"/>
                    <a:pt x="234" y="264"/>
                  </a:cubicBezTo>
                  <a:cubicBezTo>
                    <a:pt x="261" y="275"/>
                    <a:pt x="284" y="280"/>
                    <a:pt x="305" y="280"/>
                  </a:cubicBezTo>
                  <a:cubicBezTo>
                    <a:pt x="366" y="280"/>
                    <a:pt x="407" y="238"/>
                    <a:pt x="473" y="201"/>
                  </a:cubicBezTo>
                  <a:cubicBezTo>
                    <a:pt x="511" y="182"/>
                    <a:pt x="473" y="125"/>
                    <a:pt x="442" y="106"/>
                  </a:cubicBezTo>
                  <a:cubicBezTo>
                    <a:pt x="369" y="75"/>
                    <a:pt x="274" y="1"/>
                    <a:pt x="1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2179;p23">
              <a:extLst>
                <a:ext uri="{FF2B5EF4-FFF2-40B4-BE49-F238E27FC236}">
                  <a16:creationId xmlns:a16="http://schemas.microsoft.com/office/drawing/2014/main" id="{FC95004A-3087-4D4B-9CEC-5A20692F7356}"/>
                </a:ext>
              </a:extLst>
            </p:cNvPr>
            <p:cNvSpPr/>
            <p:nvPr/>
          </p:nvSpPr>
          <p:spPr>
            <a:xfrm>
              <a:off x="744021" y="1789372"/>
              <a:ext cx="58838" cy="51125"/>
            </a:xfrm>
            <a:custGeom>
              <a:avLst/>
              <a:gdLst/>
              <a:ahLst/>
              <a:cxnLst/>
              <a:rect l="l" t="t" r="r" b="b"/>
              <a:pathLst>
                <a:path w="412" h="358" extrusionOk="0">
                  <a:moveTo>
                    <a:pt x="125" y="0"/>
                  </a:moveTo>
                  <a:cubicBezTo>
                    <a:pt x="76" y="0"/>
                    <a:pt x="33" y="29"/>
                    <a:pt x="7" y="105"/>
                  </a:cubicBezTo>
                  <a:cubicBezTo>
                    <a:pt x="1" y="136"/>
                    <a:pt x="13" y="168"/>
                    <a:pt x="32" y="193"/>
                  </a:cubicBezTo>
                  <a:cubicBezTo>
                    <a:pt x="29" y="169"/>
                    <a:pt x="29" y="158"/>
                    <a:pt x="32" y="158"/>
                  </a:cubicBezTo>
                  <a:cubicBezTo>
                    <a:pt x="35" y="158"/>
                    <a:pt x="41" y="172"/>
                    <a:pt x="51" y="199"/>
                  </a:cubicBezTo>
                  <a:cubicBezTo>
                    <a:pt x="70" y="224"/>
                    <a:pt x="89" y="250"/>
                    <a:pt x="114" y="269"/>
                  </a:cubicBezTo>
                  <a:cubicBezTo>
                    <a:pt x="146" y="294"/>
                    <a:pt x="177" y="319"/>
                    <a:pt x="209" y="338"/>
                  </a:cubicBezTo>
                  <a:cubicBezTo>
                    <a:pt x="236" y="352"/>
                    <a:pt x="263" y="358"/>
                    <a:pt x="287" y="358"/>
                  </a:cubicBezTo>
                  <a:cubicBezTo>
                    <a:pt x="362" y="358"/>
                    <a:pt x="411" y="295"/>
                    <a:pt x="373" y="199"/>
                  </a:cubicBezTo>
                  <a:cubicBezTo>
                    <a:pt x="331" y="108"/>
                    <a:pt x="219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2180;p23">
              <a:extLst>
                <a:ext uri="{FF2B5EF4-FFF2-40B4-BE49-F238E27FC236}">
                  <a16:creationId xmlns:a16="http://schemas.microsoft.com/office/drawing/2014/main" id="{3137AAE0-A729-3347-B57D-74B0300CC463}"/>
                </a:ext>
              </a:extLst>
            </p:cNvPr>
            <p:cNvSpPr/>
            <p:nvPr/>
          </p:nvSpPr>
          <p:spPr>
            <a:xfrm>
              <a:off x="826851" y="1931607"/>
              <a:ext cx="32418" cy="27990"/>
            </a:xfrm>
            <a:custGeom>
              <a:avLst/>
              <a:gdLst/>
              <a:ahLst/>
              <a:cxnLst/>
              <a:rect l="l" t="t" r="r" b="b"/>
              <a:pathLst>
                <a:path w="227" h="196" extrusionOk="0">
                  <a:moveTo>
                    <a:pt x="79" y="0"/>
                  </a:moveTo>
                  <a:cubicBezTo>
                    <a:pt x="63" y="0"/>
                    <a:pt x="48" y="9"/>
                    <a:pt x="39" y="29"/>
                  </a:cubicBezTo>
                  <a:cubicBezTo>
                    <a:pt x="1" y="86"/>
                    <a:pt x="51" y="130"/>
                    <a:pt x="95" y="168"/>
                  </a:cubicBezTo>
                  <a:cubicBezTo>
                    <a:pt x="116" y="186"/>
                    <a:pt x="140" y="195"/>
                    <a:pt x="161" y="195"/>
                  </a:cubicBezTo>
                  <a:cubicBezTo>
                    <a:pt x="199" y="195"/>
                    <a:pt x="227" y="166"/>
                    <a:pt x="203" y="105"/>
                  </a:cubicBezTo>
                  <a:cubicBezTo>
                    <a:pt x="193" y="72"/>
                    <a:pt x="128" y="0"/>
                    <a:pt x="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2181;p23">
              <a:extLst>
                <a:ext uri="{FF2B5EF4-FFF2-40B4-BE49-F238E27FC236}">
                  <a16:creationId xmlns:a16="http://schemas.microsoft.com/office/drawing/2014/main" id="{0A839D2F-3F71-804B-8122-856846AE60C4}"/>
                </a:ext>
              </a:extLst>
            </p:cNvPr>
            <p:cNvSpPr/>
            <p:nvPr/>
          </p:nvSpPr>
          <p:spPr>
            <a:xfrm>
              <a:off x="760302" y="1979733"/>
              <a:ext cx="39558" cy="38129"/>
            </a:xfrm>
            <a:custGeom>
              <a:avLst/>
              <a:gdLst/>
              <a:ahLst/>
              <a:cxnLst/>
              <a:rect l="l" t="t" r="r" b="b"/>
              <a:pathLst>
                <a:path w="277" h="267" extrusionOk="0">
                  <a:moveTo>
                    <a:pt x="73" y="1"/>
                  </a:moveTo>
                  <a:cubicBezTo>
                    <a:pt x="28" y="1"/>
                    <a:pt x="1" y="42"/>
                    <a:pt x="13" y="83"/>
                  </a:cubicBezTo>
                  <a:cubicBezTo>
                    <a:pt x="13" y="90"/>
                    <a:pt x="13" y="96"/>
                    <a:pt x="13" y="102"/>
                  </a:cubicBezTo>
                  <a:cubicBezTo>
                    <a:pt x="32" y="184"/>
                    <a:pt x="101" y="254"/>
                    <a:pt x="183" y="266"/>
                  </a:cubicBezTo>
                  <a:cubicBezTo>
                    <a:pt x="186" y="266"/>
                    <a:pt x="188" y="267"/>
                    <a:pt x="190" y="267"/>
                  </a:cubicBezTo>
                  <a:cubicBezTo>
                    <a:pt x="277" y="267"/>
                    <a:pt x="264" y="158"/>
                    <a:pt x="227" y="109"/>
                  </a:cubicBezTo>
                  <a:lnTo>
                    <a:pt x="221" y="96"/>
                  </a:lnTo>
                  <a:cubicBezTo>
                    <a:pt x="189" y="46"/>
                    <a:pt x="139" y="8"/>
                    <a:pt x="82" y="1"/>
                  </a:cubicBezTo>
                  <a:cubicBezTo>
                    <a:pt x="79" y="1"/>
                    <a:pt x="7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2182;p23">
              <a:extLst>
                <a:ext uri="{FF2B5EF4-FFF2-40B4-BE49-F238E27FC236}">
                  <a16:creationId xmlns:a16="http://schemas.microsoft.com/office/drawing/2014/main" id="{4BFC6797-9832-8B49-AB72-FD30925D44D4}"/>
                </a:ext>
              </a:extLst>
            </p:cNvPr>
            <p:cNvSpPr/>
            <p:nvPr/>
          </p:nvSpPr>
          <p:spPr>
            <a:xfrm>
              <a:off x="898970" y="2080269"/>
              <a:ext cx="54125" cy="49268"/>
            </a:xfrm>
            <a:custGeom>
              <a:avLst/>
              <a:gdLst/>
              <a:ahLst/>
              <a:cxnLst/>
              <a:rect l="l" t="t" r="r" b="b"/>
              <a:pathLst>
                <a:path w="379" h="345" extrusionOk="0">
                  <a:moveTo>
                    <a:pt x="92" y="1"/>
                  </a:moveTo>
                  <a:cubicBezTo>
                    <a:pt x="78" y="1"/>
                    <a:pt x="63" y="4"/>
                    <a:pt x="51" y="10"/>
                  </a:cubicBezTo>
                  <a:cubicBezTo>
                    <a:pt x="7" y="23"/>
                    <a:pt x="0" y="61"/>
                    <a:pt x="7" y="105"/>
                  </a:cubicBezTo>
                  <a:cubicBezTo>
                    <a:pt x="13" y="174"/>
                    <a:pt x="57" y="243"/>
                    <a:pt x="114" y="288"/>
                  </a:cubicBezTo>
                  <a:cubicBezTo>
                    <a:pt x="139" y="306"/>
                    <a:pt x="164" y="325"/>
                    <a:pt x="196" y="332"/>
                  </a:cubicBezTo>
                  <a:lnTo>
                    <a:pt x="234" y="344"/>
                  </a:lnTo>
                  <a:cubicBezTo>
                    <a:pt x="379" y="332"/>
                    <a:pt x="341" y="224"/>
                    <a:pt x="133" y="10"/>
                  </a:cubicBezTo>
                  <a:cubicBezTo>
                    <a:pt x="120" y="4"/>
                    <a:pt x="106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2183;p23">
              <a:extLst>
                <a:ext uri="{FF2B5EF4-FFF2-40B4-BE49-F238E27FC236}">
                  <a16:creationId xmlns:a16="http://schemas.microsoft.com/office/drawing/2014/main" id="{4DE45B7A-51C6-794E-937D-F5A17B095013}"/>
                </a:ext>
              </a:extLst>
            </p:cNvPr>
            <p:cNvSpPr/>
            <p:nvPr/>
          </p:nvSpPr>
          <p:spPr>
            <a:xfrm>
              <a:off x="34827" y="2057134"/>
              <a:ext cx="4713" cy="3570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7" y="1"/>
                  </a:moveTo>
                  <a:cubicBezTo>
                    <a:pt x="1" y="1"/>
                    <a:pt x="26" y="25"/>
                    <a:pt x="31" y="25"/>
                  </a:cubicBezTo>
                  <a:cubicBezTo>
                    <a:pt x="33" y="25"/>
                    <a:pt x="31" y="21"/>
                    <a:pt x="22" y="8"/>
                  </a:cubicBezTo>
                  <a:cubicBezTo>
                    <a:pt x="13" y="3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2184;p23">
              <a:extLst>
                <a:ext uri="{FF2B5EF4-FFF2-40B4-BE49-F238E27FC236}">
                  <a16:creationId xmlns:a16="http://schemas.microsoft.com/office/drawing/2014/main" id="{D9F6A578-16AD-9F43-BC0C-44958D5B82BC}"/>
                </a:ext>
              </a:extLst>
            </p:cNvPr>
            <p:cNvSpPr/>
            <p:nvPr/>
          </p:nvSpPr>
          <p:spPr>
            <a:xfrm>
              <a:off x="24401" y="2015578"/>
              <a:ext cx="51697" cy="54124"/>
            </a:xfrm>
            <a:custGeom>
              <a:avLst/>
              <a:gdLst/>
              <a:ahLst/>
              <a:cxnLst/>
              <a:rect l="l" t="t" r="r" b="b"/>
              <a:pathLst>
                <a:path w="362" h="379" extrusionOk="0">
                  <a:moveTo>
                    <a:pt x="118" y="1"/>
                  </a:moveTo>
                  <a:cubicBezTo>
                    <a:pt x="99" y="1"/>
                    <a:pt x="80" y="7"/>
                    <a:pt x="63" y="22"/>
                  </a:cubicBezTo>
                  <a:cubicBezTo>
                    <a:pt x="57" y="28"/>
                    <a:pt x="51" y="34"/>
                    <a:pt x="44" y="40"/>
                  </a:cubicBezTo>
                  <a:cubicBezTo>
                    <a:pt x="7" y="78"/>
                    <a:pt x="0" y="129"/>
                    <a:pt x="19" y="173"/>
                  </a:cubicBezTo>
                  <a:cubicBezTo>
                    <a:pt x="32" y="211"/>
                    <a:pt x="51" y="249"/>
                    <a:pt x="76" y="280"/>
                  </a:cubicBezTo>
                  <a:lnTo>
                    <a:pt x="95" y="299"/>
                  </a:lnTo>
                  <a:lnTo>
                    <a:pt x="126" y="324"/>
                  </a:lnTo>
                  <a:cubicBezTo>
                    <a:pt x="152" y="343"/>
                    <a:pt x="183" y="362"/>
                    <a:pt x="215" y="368"/>
                  </a:cubicBezTo>
                  <a:cubicBezTo>
                    <a:pt x="234" y="376"/>
                    <a:pt x="251" y="379"/>
                    <a:pt x="266" y="379"/>
                  </a:cubicBezTo>
                  <a:cubicBezTo>
                    <a:pt x="343" y="379"/>
                    <a:pt x="361" y="290"/>
                    <a:pt x="335" y="211"/>
                  </a:cubicBezTo>
                  <a:cubicBezTo>
                    <a:pt x="328" y="198"/>
                    <a:pt x="328" y="186"/>
                    <a:pt x="322" y="173"/>
                  </a:cubicBezTo>
                  <a:cubicBezTo>
                    <a:pt x="296" y="112"/>
                    <a:pt x="201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2185;p23">
              <a:extLst>
                <a:ext uri="{FF2B5EF4-FFF2-40B4-BE49-F238E27FC236}">
                  <a16:creationId xmlns:a16="http://schemas.microsoft.com/office/drawing/2014/main" id="{2C3B1D80-682B-AE40-9AB8-BADB0BDD024F}"/>
                </a:ext>
              </a:extLst>
            </p:cNvPr>
            <p:cNvSpPr/>
            <p:nvPr/>
          </p:nvSpPr>
          <p:spPr>
            <a:xfrm>
              <a:off x="-79136" y="1999440"/>
              <a:ext cx="62265" cy="42414"/>
            </a:xfrm>
            <a:custGeom>
              <a:avLst/>
              <a:gdLst/>
              <a:ahLst/>
              <a:cxnLst/>
              <a:rect l="l" t="t" r="r" b="b"/>
              <a:pathLst>
                <a:path w="436" h="297" extrusionOk="0">
                  <a:moveTo>
                    <a:pt x="149" y="0"/>
                  </a:moveTo>
                  <a:cubicBezTo>
                    <a:pt x="112" y="0"/>
                    <a:pt x="79" y="12"/>
                    <a:pt x="51" y="53"/>
                  </a:cubicBezTo>
                  <a:cubicBezTo>
                    <a:pt x="0" y="128"/>
                    <a:pt x="114" y="248"/>
                    <a:pt x="170" y="280"/>
                  </a:cubicBezTo>
                  <a:cubicBezTo>
                    <a:pt x="191" y="291"/>
                    <a:pt x="213" y="297"/>
                    <a:pt x="233" y="297"/>
                  </a:cubicBezTo>
                  <a:cubicBezTo>
                    <a:pt x="267" y="297"/>
                    <a:pt x="297" y="280"/>
                    <a:pt x="309" y="248"/>
                  </a:cubicBezTo>
                  <a:cubicBezTo>
                    <a:pt x="435" y="217"/>
                    <a:pt x="271" y="27"/>
                    <a:pt x="214" y="8"/>
                  </a:cubicBezTo>
                  <a:cubicBezTo>
                    <a:pt x="192" y="4"/>
                    <a:pt x="170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2186;p23">
              <a:extLst>
                <a:ext uri="{FF2B5EF4-FFF2-40B4-BE49-F238E27FC236}">
                  <a16:creationId xmlns:a16="http://schemas.microsoft.com/office/drawing/2014/main" id="{65EC56FD-7676-7742-9641-D30387617ED8}"/>
                </a:ext>
              </a:extLst>
            </p:cNvPr>
            <p:cNvSpPr/>
            <p:nvPr/>
          </p:nvSpPr>
          <p:spPr>
            <a:xfrm>
              <a:off x="431553" y="1194011"/>
              <a:ext cx="28848" cy="34845"/>
            </a:xfrm>
            <a:custGeom>
              <a:avLst/>
              <a:gdLst/>
              <a:ahLst/>
              <a:cxnLst/>
              <a:rect l="l" t="t" r="r" b="b"/>
              <a:pathLst>
                <a:path w="202" h="244" extrusionOk="0">
                  <a:moveTo>
                    <a:pt x="52" y="1"/>
                  </a:moveTo>
                  <a:cubicBezTo>
                    <a:pt x="35" y="1"/>
                    <a:pt x="21" y="6"/>
                    <a:pt x="13" y="16"/>
                  </a:cubicBezTo>
                  <a:cubicBezTo>
                    <a:pt x="6" y="16"/>
                    <a:pt x="0" y="23"/>
                    <a:pt x="0" y="29"/>
                  </a:cubicBezTo>
                  <a:lnTo>
                    <a:pt x="0" y="42"/>
                  </a:lnTo>
                  <a:cubicBezTo>
                    <a:pt x="0" y="48"/>
                    <a:pt x="0" y="60"/>
                    <a:pt x="0" y="67"/>
                  </a:cubicBezTo>
                  <a:cubicBezTo>
                    <a:pt x="6" y="86"/>
                    <a:pt x="13" y="111"/>
                    <a:pt x="19" y="130"/>
                  </a:cubicBezTo>
                  <a:cubicBezTo>
                    <a:pt x="29" y="168"/>
                    <a:pt x="86" y="243"/>
                    <a:pt x="129" y="243"/>
                  </a:cubicBezTo>
                  <a:cubicBezTo>
                    <a:pt x="143" y="243"/>
                    <a:pt x="155" y="236"/>
                    <a:pt x="164" y="218"/>
                  </a:cubicBezTo>
                  <a:cubicBezTo>
                    <a:pt x="170" y="199"/>
                    <a:pt x="183" y="187"/>
                    <a:pt x="189" y="174"/>
                  </a:cubicBezTo>
                  <a:cubicBezTo>
                    <a:pt x="196" y="168"/>
                    <a:pt x="196" y="161"/>
                    <a:pt x="196" y="149"/>
                  </a:cubicBezTo>
                  <a:cubicBezTo>
                    <a:pt x="196" y="142"/>
                    <a:pt x="202" y="136"/>
                    <a:pt x="202" y="136"/>
                  </a:cubicBezTo>
                  <a:cubicBezTo>
                    <a:pt x="202" y="124"/>
                    <a:pt x="196" y="117"/>
                    <a:pt x="196" y="105"/>
                  </a:cubicBezTo>
                  <a:cubicBezTo>
                    <a:pt x="196" y="98"/>
                    <a:pt x="189" y="92"/>
                    <a:pt x="189" y="86"/>
                  </a:cubicBezTo>
                  <a:cubicBezTo>
                    <a:pt x="183" y="79"/>
                    <a:pt x="177" y="67"/>
                    <a:pt x="170" y="60"/>
                  </a:cubicBezTo>
                  <a:cubicBezTo>
                    <a:pt x="164" y="54"/>
                    <a:pt x="158" y="54"/>
                    <a:pt x="158" y="48"/>
                  </a:cubicBezTo>
                  <a:cubicBezTo>
                    <a:pt x="125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2187;p23">
              <a:extLst>
                <a:ext uri="{FF2B5EF4-FFF2-40B4-BE49-F238E27FC236}">
                  <a16:creationId xmlns:a16="http://schemas.microsoft.com/office/drawing/2014/main" id="{C3695E86-E051-5B4E-97EB-30FB5E6FA89B}"/>
                </a:ext>
              </a:extLst>
            </p:cNvPr>
            <p:cNvSpPr/>
            <p:nvPr/>
          </p:nvSpPr>
          <p:spPr>
            <a:xfrm>
              <a:off x="316448" y="1211576"/>
              <a:ext cx="35988" cy="41414"/>
            </a:xfrm>
            <a:custGeom>
              <a:avLst/>
              <a:gdLst/>
              <a:ahLst/>
              <a:cxnLst/>
              <a:rect l="l" t="t" r="r" b="b"/>
              <a:pathLst>
                <a:path w="252" h="290" extrusionOk="0">
                  <a:moveTo>
                    <a:pt x="125" y="0"/>
                  </a:moveTo>
                  <a:cubicBezTo>
                    <a:pt x="123" y="0"/>
                    <a:pt x="121" y="0"/>
                    <a:pt x="119" y="1"/>
                  </a:cubicBezTo>
                  <a:cubicBezTo>
                    <a:pt x="93" y="1"/>
                    <a:pt x="68" y="7"/>
                    <a:pt x="49" y="13"/>
                  </a:cubicBezTo>
                  <a:cubicBezTo>
                    <a:pt x="18" y="19"/>
                    <a:pt x="5" y="45"/>
                    <a:pt x="5" y="70"/>
                  </a:cubicBezTo>
                  <a:cubicBezTo>
                    <a:pt x="5" y="76"/>
                    <a:pt x="5" y="83"/>
                    <a:pt x="5" y="83"/>
                  </a:cubicBezTo>
                  <a:cubicBezTo>
                    <a:pt x="0" y="151"/>
                    <a:pt x="108" y="289"/>
                    <a:pt x="183" y="289"/>
                  </a:cubicBezTo>
                  <a:cubicBezTo>
                    <a:pt x="206" y="289"/>
                    <a:pt x="225" y="277"/>
                    <a:pt x="238" y="247"/>
                  </a:cubicBezTo>
                  <a:cubicBezTo>
                    <a:pt x="251" y="202"/>
                    <a:pt x="251" y="158"/>
                    <a:pt x="232" y="120"/>
                  </a:cubicBezTo>
                  <a:cubicBezTo>
                    <a:pt x="226" y="72"/>
                    <a:pt x="179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2188;p23">
              <a:extLst>
                <a:ext uri="{FF2B5EF4-FFF2-40B4-BE49-F238E27FC236}">
                  <a16:creationId xmlns:a16="http://schemas.microsoft.com/office/drawing/2014/main" id="{BE8E9036-5F72-8540-92C3-AC34491F276B}"/>
                </a:ext>
              </a:extLst>
            </p:cNvPr>
            <p:cNvSpPr/>
            <p:nvPr/>
          </p:nvSpPr>
          <p:spPr>
            <a:xfrm>
              <a:off x="386139" y="1320681"/>
              <a:ext cx="44557" cy="40414"/>
            </a:xfrm>
            <a:custGeom>
              <a:avLst/>
              <a:gdLst/>
              <a:ahLst/>
              <a:cxnLst/>
              <a:rect l="l" t="t" r="r" b="b"/>
              <a:pathLst>
                <a:path w="312" h="283" extrusionOk="0">
                  <a:moveTo>
                    <a:pt x="153" y="1"/>
                  </a:moveTo>
                  <a:cubicBezTo>
                    <a:pt x="138" y="1"/>
                    <a:pt x="124" y="6"/>
                    <a:pt x="110" y="19"/>
                  </a:cubicBezTo>
                  <a:cubicBezTo>
                    <a:pt x="104" y="25"/>
                    <a:pt x="97" y="31"/>
                    <a:pt x="91" y="38"/>
                  </a:cubicBezTo>
                  <a:cubicBezTo>
                    <a:pt x="0" y="109"/>
                    <a:pt x="149" y="282"/>
                    <a:pt x="245" y="282"/>
                  </a:cubicBezTo>
                  <a:cubicBezTo>
                    <a:pt x="276" y="282"/>
                    <a:pt x="301" y="265"/>
                    <a:pt x="312" y="220"/>
                  </a:cubicBezTo>
                  <a:cubicBezTo>
                    <a:pt x="312" y="202"/>
                    <a:pt x="312" y="176"/>
                    <a:pt x="312" y="164"/>
                  </a:cubicBezTo>
                  <a:cubicBezTo>
                    <a:pt x="296" y="112"/>
                    <a:pt x="221" y="1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2189;p23">
              <a:extLst>
                <a:ext uri="{FF2B5EF4-FFF2-40B4-BE49-F238E27FC236}">
                  <a16:creationId xmlns:a16="http://schemas.microsoft.com/office/drawing/2014/main" id="{C9953918-F586-9547-BC55-096E2A0E1F4E}"/>
                </a:ext>
              </a:extLst>
            </p:cNvPr>
            <p:cNvSpPr/>
            <p:nvPr/>
          </p:nvSpPr>
          <p:spPr>
            <a:xfrm>
              <a:off x="534233" y="1322251"/>
              <a:ext cx="46985" cy="46127"/>
            </a:xfrm>
            <a:custGeom>
              <a:avLst/>
              <a:gdLst/>
              <a:ahLst/>
              <a:cxnLst/>
              <a:rect l="l" t="t" r="r" b="b"/>
              <a:pathLst>
                <a:path w="329" h="323" extrusionOk="0">
                  <a:moveTo>
                    <a:pt x="76" y="0"/>
                  </a:moveTo>
                  <a:cubicBezTo>
                    <a:pt x="49" y="0"/>
                    <a:pt x="25" y="18"/>
                    <a:pt x="19" y="45"/>
                  </a:cubicBezTo>
                  <a:cubicBezTo>
                    <a:pt x="0" y="71"/>
                    <a:pt x="0" y="96"/>
                    <a:pt x="19" y="121"/>
                  </a:cubicBezTo>
                  <a:cubicBezTo>
                    <a:pt x="39" y="202"/>
                    <a:pt x="128" y="323"/>
                    <a:pt x="214" y="323"/>
                  </a:cubicBezTo>
                  <a:cubicBezTo>
                    <a:pt x="236" y="323"/>
                    <a:pt x="257" y="315"/>
                    <a:pt x="278" y="298"/>
                  </a:cubicBezTo>
                  <a:cubicBezTo>
                    <a:pt x="328" y="254"/>
                    <a:pt x="309" y="184"/>
                    <a:pt x="271" y="127"/>
                  </a:cubicBezTo>
                  <a:cubicBezTo>
                    <a:pt x="271" y="121"/>
                    <a:pt x="265" y="121"/>
                    <a:pt x="265" y="115"/>
                  </a:cubicBezTo>
                  <a:cubicBezTo>
                    <a:pt x="240" y="83"/>
                    <a:pt x="208" y="52"/>
                    <a:pt x="170" y="27"/>
                  </a:cubicBezTo>
                  <a:cubicBezTo>
                    <a:pt x="145" y="14"/>
                    <a:pt x="120" y="1"/>
                    <a:pt x="88" y="1"/>
                  </a:cubicBezTo>
                  <a:cubicBezTo>
                    <a:pt x="84" y="0"/>
                    <a:pt x="80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5332DC28-61A2-A343-9ED7-DE7CA14758DF}"/>
              </a:ext>
            </a:extLst>
          </p:cNvPr>
          <p:cNvGrpSpPr/>
          <p:nvPr/>
        </p:nvGrpSpPr>
        <p:grpSpPr>
          <a:xfrm>
            <a:off x="9978700" y="474479"/>
            <a:ext cx="1316576" cy="1020419"/>
            <a:chOff x="416123" y="578885"/>
            <a:chExt cx="1316576" cy="1020419"/>
          </a:xfrm>
        </p:grpSpPr>
        <p:sp>
          <p:nvSpPr>
            <p:cNvPr id="42" name="Google Shape;2191;p23">
              <a:extLst>
                <a:ext uri="{FF2B5EF4-FFF2-40B4-BE49-F238E27FC236}">
                  <a16:creationId xmlns:a16="http://schemas.microsoft.com/office/drawing/2014/main" id="{A00ED056-7DB5-C84C-8B6A-B5FAAAE20888}"/>
                </a:ext>
              </a:extLst>
            </p:cNvPr>
            <p:cNvSpPr/>
            <p:nvPr/>
          </p:nvSpPr>
          <p:spPr>
            <a:xfrm>
              <a:off x="416123" y="578885"/>
              <a:ext cx="1316576" cy="1020419"/>
            </a:xfrm>
            <a:custGeom>
              <a:avLst/>
              <a:gdLst/>
              <a:ahLst/>
              <a:cxnLst/>
              <a:rect l="l" t="t" r="r" b="b"/>
              <a:pathLst>
                <a:path w="8484" h="6575" extrusionOk="0">
                  <a:moveTo>
                    <a:pt x="5004" y="0"/>
                  </a:moveTo>
                  <a:cubicBezTo>
                    <a:pt x="2188" y="0"/>
                    <a:pt x="0" y="2940"/>
                    <a:pt x="1646" y="5518"/>
                  </a:cubicBezTo>
                  <a:cubicBezTo>
                    <a:pt x="2131" y="6278"/>
                    <a:pt x="3024" y="6575"/>
                    <a:pt x="3970" y="6575"/>
                  </a:cubicBezTo>
                  <a:cubicBezTo>
                    <a:pt x="5066" y="6575"/>
                    <a:pt x="6235" y="6177"/>
                    <a:pt x="6925" y="5638"/>
                  </a:cubicBezTo>
                  <a:cubicBezTo>
                    <a:pt x="8332" y="4547"/>
                    <a:pt x="8483" y="769"/>
                    <a:pt x="6061" y="139"/>
                  </a:cubicBezTo>
                  <a:cubicBezTo>
                    <a:pt x="5703" y="44"/>
                    <a:pt x="5349" y="0"/>
                    <a:pt x="5004" y="0"/>
                  </a:cubicBezTo>
                  <a:close/>
                </a:path>
              </a:pathLst>
            </a:custGeom>
            <a:solidFill>
              <a:srgbClr val="FF8E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2192;p23">
              <a:extLst>
                <a:ext uri="{FF2B5EF4-FFF2-40B4-BE49-F238E27FC236}">
                  <a16:creationId xmlns:a16="http://schemas.microsoft.com/office/drawing/2014/main" id="{6C6A4063-9C36-3942-B1E8-ACE47D73F464}"/>
                </a:ext>
              </a:extLst>
            </p:cNvPr>
            <p:cNvSpPr/>
            <p:nvPr/>
          </p:nvSpPr>
          <p:spPr>
            <a:xfrm>
              <a:off x="1336050" y="978051"/>
              <a:ext cx="49193" cy="41438"/>
            </a:xfrm>
            <a:custGeom>
              <a:avLst/>
              <a:gdLst/>
              <a:ahLst/>
              <a:cxnLst/>
              <a:rect l="l" t="t" r="r" b="b"/>
              <a:pathLst>
                <a:path w="317" h="267" extrusionOk="0">
                  <a:moveTo>
                    <a:pt x="212" y="0"/>
                  </a:moveTo>
                  <a:cubicBezTo>
                    <a:pt x="147" y="0"/>
                    <a:pt x="88" y="40"/>
                    <a:pt x="58" y="96"/>
                  </a:cubicBezTo>
                  <a:cubicBezTo>
                    <a:pt x="26" y="146"/>
                    <a:pt x="1" y="216"/>
                    <a:pt x="64" y="253"/>
                  </a:cubicBezTo>
                  <a:cubicBezTo>
                    <a:pt x="77" y="266"/>
                    <a:pt x="95" y="266"/>
                    <a:pt x="114" y="266"/>
                  </a:cubicBezTo>
                  <a:cubicBezTo>
                    <a:pt x="196" y="260"/>
                    <a:pt x="259" y="197"/>
                    <a:pt x="272" y="121"/>
                  </a:cubicBezTo>
                  <a:cubicBezTo>
                    <a:pt x="304" y="71"/>
                    <a:pt x="316" y="26"/>
                    <a:pt x="259" y="7"/>
                  </a:cubicBezTo>
                  <a:cubicBezTo>
                    <a:pt x="244" y="3"/>
                    <a:pt x="228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2193;p23">
              <a:extLst>
                <a:ext uri="{FF2B5EF4-FFF2-40B4-BE49-F238E27FC236}">
                  <a16:creationId xmlns:a16="http://schemas.microsoft.com/office/drawing/2014/main" id="{171CA906-1114-CE45-BCBF-A68C2E383A6E}"/>
                </a:ext>
              </a:extLst>
            </p:cNvPr>
            <p:cNvSpPr/>
            <p:nvPr/>
          </p:nvSpPr>
          <p:spPr>
            <a:xfrm>
              <a:off x="1402003" y="970291"/>
              <a:ext cx="77126" cy="49197"/>
            </a:xfrm>
            <a:custGeom>
              <a:avLst/>
              <a:gdLst/>
              <a:ahLst/>
              <a:cxnLst/>
              <a:rect l="l" t="t" r="r" b="b"/>
              <a:pathLst>
                <a:path w="497" h="317" extrusionOk="0">
                  <a:moveTo>
                    <a:pt x="402" y="1"/>
                  </a:moveTo>
                  <a:cubicBezTo>
                    <a:pt x="276" y="7"/>
                    <a:pt x="162" y="64"/>
                    <a:pt x="74" y="152"/>
                  </a:cubicBezTo>
                  <a:cubicBezTo>
                    <a:pt x="0" y="221"/>
                    <a:pt x="19" y="317"/>
                    <a:pt x="90" y="317"/>
                  </a:cubicBezTo>
                  <a:cubicBezTo>
                    <a:pt x="110" y="317"/>
                    <a:pt x="135" y="309"/>
                    <a:pt x="162" y="291"/>
                  </a:cubicBezTo>
                  <a:lnTo>
                    <a:pt x="162" y="291"/>
                  </a:lnTo>
                  <a:cubicBezTo>
                    <a:pt x="143" y="303"/>
                    <a:pt x="238" y="310"/>
                    <a:pt x="251" y="310"/>
                  </a:cubicBezTo>
                  <a:cubicBezTo>
                    <a:pt x="345" y="297"/>
                    <a:pt x="427" y="240"/>
                    <a:pt x="465" y="152"/>
                  </a:cubicBezTo>
                  <a:cubicBezTo>
                    <a:pt x="497" y="95"/>
                    <a:pt x="490" y="1"/>
                    <a:pt x="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2194;p23">
              <a:extLst>
                <a:ext uri="{FF2B5EF4-FFF2-40B4-BE49-F238E27FC236}">
                  <a16:creationId xmlns:a16="http://schemas.microsoft.com/office/drawing/2014/main" id="{3B5F4D5E-DB62-1648-AC02-D2372898FC06}"/>
                </a:ext>
              </a:extLst>
            </p:cNvPr>
            <p:cNvSpPr/>
            <p:nvPr/>
          </p:nvSpPr>
          <p:spPr>
            <a:xfrm>
              <a:off x="1441265" y="1056426"/>
              <a:ext cx="45779" cy="43300"/>
            </a:xfrm>
            <a:custGeom>
              <a:avLst/>
              <a:gdLst/>
              <a:ahLst/>
              <a:cxnLst/>
              <a:rect l="l" t="t" r="r" b="b"/>
              <a:pathLst>
                <a:path w="295" h="279" extrusionOk="0">
                  <a:moveTo>
                    <a:pt x="210" y="0"/>
                  </a:moveTo>
                  <a:cubicBezTo>
                    <a:pt x="117" y="0"/>
                    <a:pt x="51" y="112"/>
                    <a:pt x="23" y="184"/>
                  </a:cubicBezTo>
                  <a:cubicBezTo>
                    <a:pt x="0" y="248"/>
                    <a:pt x="44" y="279"/>
                    <a:pt x="93" y="279"/>
                  </a:cubicBezTo>
                  <a:cubicBezTo>
                    <a:pt x="112" y="279"/>
                    <a:pt x="132" y="274"/>
                    <a:pt x="149" y="266"/>
                  </a:cubicBezTo>
                  <a:cubicBezTo>
                    <a:pt x="206" y="234"/>
                    <a:pt x="294" y="146"/>
                    <a:pt x="269" y="70"/>
                  </a:cubicBezTo>
                  <a:cubicBezTo>
                    <a:pt x="269" y="70"/>
                    <a:pt x="269" y="70"/>
                    <a:pt x="263" y="64"/>
                  </a:cubicBezTo>
                  <a:cubicBezTo>
                    <a:pt x="275" y="39"/>
                    <a:pt x="282" y="20"/>
                    <a:pt x="250" y="7"/>
                  </a:cubicBezTo>
                  <a:cubicBezTo>
                    <a:pt x="236" y="2"/>
                    <a:pt x="223" y="0"/>
                    <a:pt x="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2195;p23">
              <a:extLst>
                <a:ext uri="{FF2B5EF4-FFF2-40B4-BE49-F238E27FC236}">
                  <a16:creationId xmlns:a16="http://schemas.microsoft.com/office/drawing/2014/main" id="{DA51C593-769F-E04F-B5FC-0180CD86EF25}"/>
                </a:ext>
              </a:extLst>
            </p:cNvPr>
            <p:cNvSpPr/>
            <p:nvPr/>
          </p:nvSpPr>
          <p:spPr>
            <a:xfrm>
              <a:off x="1361500" y="1068997"/>
              <a:ext cx="45158" cy="29332"/>
            </a:xfrm>
            <a:custGeom>
              <a:avLst/>
              <a:gdLst/>
              <a:ahLst/>
              <a:cxnLst/>
              <a:rect l="l" t="t" r="r" b="b"/>
              <a:pathLst>
                <a:path w="291" h="189" extrusionOk="0">
                  <a:moveTo>
                    <a:pt x="195" y="0"/>
                  </a:moveTo>
                  <a:cubicBezTo>
                    <a:pt x="183" y="0"/>
                    <a:pt x="170" y="3"/>
                    <a:pt x="159" y="8"/>
                  </a:cubicBezTo>
                  <a:lnTo>
                    <a:pt x="146" y="14"/>
                  </a:lnTo>
                  <a:cubicBezTo>
                    <a:pt x="95" y="33"/>
                    <a:pt x="1" y="147"/>
                    <a:pt x="83" y="185"/>
                  </a:cubicBezTo>
                  <a:cubicBezTo>
                    <a:pt x="90" y="188"/>
                    <a:pt x="98" y="189"/>
                    <a:pt x="106" y="189"/>
                  </a:cubicBezTo>
                  <a:cubicBezTo>
                    <a:pt x="132" y="189"/>
                    <a:pt x="160" y="175"/>
                    <a:pt x="184" y="166"/>
                  </a:cubicBezTo>
                  <a:cubicBezTo>
                    <a:pt x="215" y="153"/>
                    <a:pt x="291" y="71"/>
                    <a:pt x="247" y="40"/>
                  </a:cubicBezTo>
                  <a:cubicBezTo>
                    <a:pt x="241" y="34"/>
                    <a:pt x="237" y="31"/>
                    <a:pt x="234" y="30"/>
                  </a:cubicBezTo>
                  <a:lnTo>
                    <a:pt x="234" y="30"/>
                  </a:lnTo>
                  <a:cubicBezTo>
                    <a:pt x="232" y="8"/>
                    <a:pt x="215" y="0"/>
                    <a:pt x="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2196;p23">
              <a:extLst>
                <a:ext uri="{FF2B5EF4-FFF2-40B4-BE49-F238E27FC236}">
                  <a16:creationId xmlns:a16="http://schemas.microsoft.com/office/drawing/2014/main" id="{B21AB986-76F7-0C45-A96C-5CC9E3335535}"/>
                </a:ext>
              </a:extLst>
            </p:cNvPr>
            <p:cNvSpPr/>
            <p:nvPr/>
          </p:nvSpPr>
          <p:spPr>
            <a:xfrm>
              <a:off x="1417987" y="765742"/>
              <a:ext cx="40658" cy="38644"/>
            </a:xfrm>
            <a:custGeom>
              <a:avLst/>
              <a:gdLst/>
              <a:ahLst/>
              <a:cxnLst/>
              <a:rect l="l" t="t" r="r" b="b"/>
              <a:pathLst>
                <a:path w="262" h="249" extrusionOk="0">
                  <a:moveTo>
                    <a:pt x="196" y="0"/>
                  </a:moveTo>
                  <a:cubicBezTo>
                    <a:pt x="121" y="0"/>
                    <a:pt x="1" y="84"/>
                    <a:pt x="34" y="183"/>
                  </a:cubicBezTo>
                  <a:cubicBezTo>
                    <a:pt x="34" y="196"/>
                    <a:pt x="40" y="209"/>
                    <a:pt x="47" y="215"/>
                  </a:cubicBezTo>
                  <a:cubicBezTo>
                    <a:pt x="60" y="239"/>
                    <a:pt x="78" y="248"/>
                    <a:pt x="99" y="248"/>
                  </a:cubicBezTo>
                  <a:cubicBezTo>
                    <a:pt x="149" y="248"/>
                    <a:pt x="210" y="192"/>
                    <a:pt x="223" y="152"/>
                  </a:cubicBezTo>
                  <a:cubicBezTo>
                    <a:pt x="236" y="127"/>
                    <a:pt x="242" y="101"/>
                    <a:pt x="249" y="76"/>
                  </a:cubicBezTo>
                  <a:cubicBezTo>
                    <a:pt x="262" y="23"/>
                    <a:pt x="235" y="0"/>
                    <a:pt x="1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2197;p23">
              <a:extLst>
                <a:ext uri="{FF2B5EF4-FFF2-40B4-BE49-F238E27FC236}">
                  <a16:creationId xmlns:a16="http://schemas.microsoft.com/office/drawing/2014/main" id="{A74977A1-3D94-5E42-B3D6-C8B733AA6C8A}"/>
                </a:ext>
              </a:extLst>
            </p:cNvPr>
            <p:cNvSpPr/>
            <p:nvPr/>
          </p:nvSpPr>
          <p:spPr>
            <a:xfrm>
              <a:off x="1271494" y="1364802"/>
              <a:ext cx="46555" cy="32436"/>
            </a:xfrm>
            <a:custGeom>
              <a:avLst/>
              <a:gdLst/>
              <a:ahLst/>
              <a:cxnLst/>
              <a:rect l="l" t="t" r="r" b="b"/>
              <a:pathLst>
                <a:path w="300" h="209" extrusionOk="0">
                  <a:moveTo>
                    <a:pt x="212" y="1"/>
                  </a:moveTo>
                  <a:cubicBezTo>
                    <a:pt x="203" y="1"/>
                    <a:pt x="193" y="2"/>
                    <a:pt x="183" y="7"/>
                  </a:cubicBezTo>
                  <a:cubicBezTo>
                    <a:pt x="127" y="32"/>
                    <a:pt x="1" y="209"/>
                    <a:pt x="133" y="209"/>
                  </a:cubicBezTo>
                  <a:cubicBezTo>
                    <a:pt x="196" y="196"/>
                    <a:pt x="247" y="158"/>
                    <a:pt x="278" y="101"/>
                  </a:cubicBezTo>
                  <a:cubicBezTo>
                    <a:pt x="299" y="49"/>
                    <a:pt x="259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2198;p23">
              <a:extLst>
                <a:ext uri="{FF2B5EF4-FFF2-40B4-BE49-F238E27FC236}">
                  <a16:creationId xmlns:a16="http://schemas.microsoft.com/office/drawing/2014/main" id="{A7F9CB23-F9F5-054B-920E-5D4D678D6055}"/>
                </a:ext>
              </a:extLst>
            </p:cNvPr>
            <p:cNvSpPr/>
            <p:nvPr/>
          </p:nvSpPr>
          <p:spPr>
            <a:xfrm>
              <a:off x="1444368" y="1236764"/>
              <a:ext cx="53383" cy="53388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250" y="1"/>
                  </a:moveTo>
                  <a:cubicBezTo>
                    <a:pt x="146" y="1"/>
                    <a:pt x="61" y="144"/>
                    <a:pt x="28" y="226"/>
                  </a:cubicBezTo>
                  <a:cubicBezTo>
                    <a:pt x="1" y="292"/>
                    <a:pt x="54" y="343"/>
                    <a:pt x="114" y="343"/>
                  </a:cubicBezTo>
                  <a:cubicBezTo>
                    <a:pt x="123" y="343"/>
                    <a:pt x="133" y="342"/>
                    <a:pt x="142" y="340"/>
                  </a:cubicBezTo>
                  <a:cubicBezTo>
                    <a:pt x="173" y="327"/>
                    <a:pt x="205" y="315"/>
                    <a:pt x="230" y="296"/>
                  </a:cubicBezTo>
                  <a:cubicBezTo>
                    <a:pt x="243" y="289"/>
                    <a:pt x="255" y="277"/>
                    <a:pt x="262" y="264"/>
                  </a:cubicBezTo>
                  <a:cubicBezTo>
                    <a:pt x="287" y="245"/>
                    <a:pt x="306" y="220"/>
                    <a:pt x="318" y="195"/>
                  </a:cubicBezTo>
                  <a:cubicBezTo>
                    <a:pt x="318" y="188"/>
                    <a:pt x="318" y="182"/>
                    <a:pt x="318" y="176"/>
                  </a:cubicBezTo>
                  <a:cubicBezTo>
                    <a:pt x="331" y="157"/>
                    <a:pt x="337" y="138"/>
                    <a:pt x="337" y="113"/>
                  </a:cubicBezTo>
                  <a:cubicBezTo>
                    <a:pt x="337" y="100"/>
                    <a:pt x="337" y="94"/>
                    <a:pt x="337" y="87"/>
                  </a:cubicBezTo>
                  <a:cubicBezTo>
                    <a:pt x="344" y="56"/>
                    <a:pt x="331" y="24"/>
                    <a:pt x="299" y="12"/>
                  </a:cubicBezTo>
                  <a:cubicBezTo>
                    <a:pt x="282" y="4"/>
                    <a:pt x="266" y="1"/>
                    <a:pt x="2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2199;p23">
              <a:extLst>
                <a:ext uri="{FF2B5EF4-FFF2-40B4-BE49-F238E27FC236}">
                  <a16:creationId xmlns:a16="http://schemas.microsoft.com/office/drawing/2014/main" id="{1AB0F48C-8661-D14A-B2C0-F0927086B19F}"/>
                </a:ext>
              </a:extLst>
            </p:cNvPr>
            <p:cNvSpPr/>
            <p:nvPr/>
          </p:nvSpPr>
          <p:spPr>
            <a:xfrm>
              <a:off x="701816" y="1087775"/>
              <a:ext cx="46245" cy="43300"/>
            </a:xfrm>
            <a:custGeom>
              <a:avLst/>
              <a:gdLst/>
              <a:ahLst/>
              <a:cxnLst/>
              <a:rect l="l" t="t" r="r" b="b"/>
              <a:pathLst>
                <a:path w="298" h="279" extrusionOk="0">
                  <a:moveTo>
                    <a:pt x="215" y="1"/>
                  </a:moveTo>
                  <a:cubicBezTo>
                    <a:pt x="133" y="7"/>
                    <a:pt x="58" y="57"/>
                    <a:pt x="26" y="139"/>
                  </a:cubicBezTo>
                  <a:cubicBezTo>
                    <a:pt x="1" y="190"/>
                    <a:pt x="1" y="278"/>
                    <a:pt x="83" y="278"/>
                  </a:cubicBezTo>
                  <a:cubicBezTo>
                    <a:pt x="165" y="272"/>
                    <a:pt x="241" y="215"/>
                    <a:pt x="272" y="139"/>
                  </a:cubicBezTo>
                  <a:cubicBezTo>
                    <a:pt x="297" y="89"/>
                    <a:pt x="297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2200;p23">
              <a:extLst>
                <a:ext uri="{FF2B5EF4-FFF2-40B4-BE49-F238E27FC236}">
                  <a16:creationId xmlns:a16="http://schemas.microsoft.com/office/drawing/2014/main" id="{29C0F529-84F0-2941-9C54-A93859294411}"/>
                </a:ext>
              </a:extLst>
            </p:cNvPr>
            <p:cNvSpPr/>
            <p:nvPr/>
          </p:nvSpPr>
          <p:spPr>
            <a:xfrm>
              <a:off x="726955" y="1222797"/>
              <a:ext cx="38641" cy="33367"/>
            </a:xfrm>
            <a:custGeom>
              <a:avLst/>
              <a:gdLst/>
              <a:ahLst/>
              <a:cxnLst/>
              <a:rect l="l" t="t" r="r" b="b"/>
              <a:pathLst>
                <a:path w="249" h="215" extrusionOk="0">
                  <a:moveTo>
                    <a:pt x="118" y="0"/>
                  </a:moveTo>
                  <a:cubicBezTo>
                    <a:pt x="83" y="0"/>
                    <a:pt x="38" y="53"/>
                    <a:pt x="28" y="77"/>
                  </a:cubicBezTo>
                  <a:cubicBezTo>
                    <a:pt x="16" y="102"/>
                    <a:pt x="9" y="133"/>
                    <a:pt x="3" y="165"/>
                  </a:cubicBezTo>
                  <a:cubicBezTo>
                    <a:pt x="0" y="202"/>
                    <a:pt x="18" y="215"/>
                    <a:pt x="43" y="215"/>
                  </a:cubicBezTo>
                  <a:cubicBezTo>
                    <a:pt x="82" y="215"/>
                    <a:pt x="138" y="184"/>
                    <a:pt x="161" y="165"/>
                  </a:cubicBezTo>
                  <a:cubicBezTo>
                    <a:pt x="198" y="127"/>
                    <a:pt x="249" y="39"/>
                    <a:pt x="148" y="20"/>
                  </a:cubicBezTo>
                  <a:cubicBezTo>
                    <a:pt x="140" y="6"/>
                    <a:pt x="130" y="0"/>
                    <a:pt x="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2201;p23">
              <a:extLst>
                <a:ext uri="{FF2B5EF4-FFF2-40B4-BE49-F238E27FC236}">
                  <a16:creationId xmlns:a16="http://schemas.microsoft.com/office/drawing/2014/main" id="{0A594C57-DC07-2A46-A27F-6B3DFF8B35A3}"/>
                </a:ext>
              </a:extLst>
            </p:cNvPr>
            <p:cNvSpPr/>
            <p:nvPr/>
          </p:nvSpPr>
          <p:spPr>
            <a:xfrm>
              <a:off x="881984" y="1122074"/>
              <a:ext cx="52762" cy="42524"/>
            </a:xfrm>
            <a:custGeom>
              <a:avLst/>
              <a:gdLst/>
              <a:ahLst/>
              <a:cxnLst/>
              <a:rect l="l" t="t" r="r" b="b"/>
              <a:pathLst>
                <a:path w="340" h="274" extrusionOk="0">
                  <a:moveTo>
                    <a:pt x="235" y="0"/>
                  </a:moveTo>
                  <a:cubicBezTo>
                    <a:pt x="233" y="0"/>
                    <a:pt x="230" y="0"/>
                    <a:pt x="227" y="0"/>
                  </a:cubicBezTo>
                  <a:cubicBezTo>
                    <a:pt x="127" y="7"/>
                    <a:pt x="0" y="114"/>
                    <a:pt x="7" y="215"/>
                  </a:cubicBezTo>
                  <a:cubicBezTo>
                    <a:pt x="7" y="240"/>
                    <a:pt x="19" y="265"/>
                    <a:pt x="45" y="271"/>
                  </a:cubicBezTo>
                  <a:cubicBezTo>
                    <a:pt x="53" y="273"/>
                    <a:pt x="61" y="274"/>
                    <a:pt x="70" y="274"/>
                  </a:cubicBezTo>
                  <a:cubicBezTo>
                    <a:pt x="93" y="274"/>
                    <a:pt x="114" y="268"/>
                    <a:pt x="133" y="259"/>
                  </a:cubicBezTo>
                  <a:cubicBezTo>
                    <a:pt x="139" y="259"/>
                    <a:pt x="145" y="253"/>
                    <a:pt x="145" y="253"/>
                  </a:cubicBezTo>
                  <a:lnTo>
                    <a:pt x="152" y="253"/>
                  </a:lnTo>
                  <a:cubicBezTo>
                    <a:pt x="157" y="254"/>
                    <a:pt x="163" y="255"/>
                    <a:pt x="168" y="255"/>
                  </a:cubicBezTo>
                  <a:cubicBezTo>
                    <a:pt x="212" y="255"/>
                    <a:pt x="249" y="211"/>
                    <a:pt x="272" y="183"/>
                  </a:cubicBezTo>
                  <a:cubicBezTo>
                    <a:pt x="302" y="122"/>
                    <a:pt x="339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2202;p23">
              <a:extLst>
                <a:ext uri="{FF2B5EF4-FFF2-40B4-BE49-F238E27FC236}">
                  <a16:creationId xmlns:a16="http://schemas.microsoft.com/office/drawing/2014/main" id="{3632BDDD-3AED-D04F-9BC6-8D1198C1A3C4}"/>
                </a:ext>
              </a:extLst>
            </p:cNvPr>
            <p:cNvSpPr/>
            <p:nvPr/>
          </p:nvSpPr>
          <p:spPr>
            <a:xfrm>
              <a:off x="797874" y="1090103"/>
              <a:ext cx="49038" cy="38489"/>
            </a:xfrm>
            <a:custGeom>
              <a:avLst/>
              <a:gdLst/>
              <a:ahLst/>
              <a:cxnLst/>
              <a:rect l="l" t="t" r="r" b="b"/>
              <a:pathLst>
                <a:path w="316" h="248" extrusionOk="0">
                  <a:moveTo>
                    <a:pt x="245" y="0"/>
                  </a:moveTo>
                  <a:cubicBezTo>
                    <a:pt x="236" y="0"/>
                    <a:pt x="226" y="2"/>
                    <a:pt x="214" y="4"/>
                  </a:cubicBezTo>
                  <a:cubicBezTo>
                    <a:pt x="151" y="23"/>
                    <a:pt x="0" y="156"/>
                    <a:pt x="82" y="225"/>
                  </a:cubicBezTo>
                  <a:cubicBezTo>
                    <a:pt x="102" y="242"/>
                    <a:pt x="121" y="248"/>
                    <a:pt x="141" y="248"/>
                  </a:cubicBezTo>
                  <a:cubicBezTo>
                    <a:pt x="166" y="248"/>
                    <a:pt x="193" y="239"/>
                    <a:pt x="221" y="232"/>
                  </a:cubicBezTo>
                  <a:cubicBezTo>
                    <a:pt x="246" y="219"/>
                    <a:pt x="296" y="168"/>
                    <a:pt x="278" y="137"/>
                  </a:cubicBezTo>
                  <a:cubicBezTo>
                    <a:pt x="276" y="137"/>
                    <a:pt x="275" y="137"/>
                    <a:pt x="274" y="138"/>
                  </a:cubicBezTo>
                  <a:lnTo>
                    <a:pt x="274" y="138"/>
                  </a:lnTo>
                  <a:cubicBezTo>
                    <a:pt x="300" y="82"/>
                    <a:pt x="315" y="0"/>
                    <a:pt x="2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2203;p23">
              <a:extLst>
                <a:ext uri="{FF2B5EF4-FFF2-40B4-BE49-F238E27FC236}">
                  <a16:creationId xmlns:a16="http://schemas.microsoft.com/office/drawing/2014/main" id="{23CE014D-9D8F-4343-99E0-C4683F6B1732}"/>
                </a:ext>
              </a:extLst>
            </p:cNvPr>
            <p:cNvSpPr/>
            <p:nvPr/>
          </p:nvSpPr>
          <p:spPr>
            <a:xfrm>
              <a:off x="830152" y="964859"/>
              <a:ext cx="36003" cy="40196"/>
            </a:xfrm>
            <a:custGeom>
              <a:avLst/>
              <a:gdLst/>
              <a:ahLst/>
              <a:cxnLst/>
              <a:rect l="l" t="t" r="r" b="b"/>
              <a:pathLst>
                <a:path w="232" h="259" extrusionOk="0">
                  <a:moveTo>
                    <a:pt x="192" y="0"/>
                  </a:moveTo>
                  <a:cubicBezTo>
                    <a:pt x="186" y="0"/>
                    <a:pt x="179" y="1"/>
                    <a:pt x="170" y="4"/>
                  </a:cubicBezTo>
                  <a:cubicBezTo>
                    <a:pt x="101" y="29"/>
                    <a:pt x="51" y="74"/>
                    <a:pt x="19" y="137"/>
                  </a:cubicBezTo>
                  <a:cubicBezTo>
                    <a:pt x="0" y="174"/>
                    <a:pt x="0" y="231"/>
                    <a:pt x="44" y="244"/>
                  </a:cubicBezTo>
                  <a:lnTo>
                    <a:pt x="70" y="256"/>
                  </a:lnTo>
                  <a:cubicBezTo>
                    <a:pt x="75" y="258"/>
                    <a:pt x="80" y="259"/>
                    <a:pt x="85" y="259"/>
                  </a:cubicBezTo>
                  <a:cubicBezTo>
                    <a:pt x="117" y="259"/>
                    <a:pt x="148" y="228"/>
                    <a:pt x="164" y="206"/>
                  </a:cubicBezTo>
                  <a:cubicBezTo>
                    <a:pt x="196" y="174"/>
                    <a:pt x="221" y="130"/>
                    <a:pt x="221" y="80"/>
                  </a:cubicBezTo>
                  <a:cubicBezTo>
                    <a:pt x="232" y="42"/>
                    <a:pt x="229" y="0"/>
                    <a:pt x="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2204;p23">
              <a:extLst>
                <a:ext uri="{FF2B5EF4-FFF2-40B4-BE49-F238E27FC236}">
                  <a16:creationId xmlns:a16="http://schemas.microsoft.com/office/drawing/2014/main" id="{2A019AF6-9F61-4043-A0CA-CD6495212B7F}"/>
                </a:ext>
              </a:extLst>
            </p:cNvPr>
            <p:cNvSpPr/>
            <p:nvPr/>
          </p:nvSpPr>
          <p:spPr>
            <a:xfrm>
              <a:off x="1043064" y="697611"/>
              <a:ext cx="49504" cy="38954"/>
            </a:xfrm>
            <a:custGeom>
              <a:avLst/>
              <a:gdLst/>
              <a:ahLst/>
              <a:cxnLst/>
              <a:rect l="l" t="t" r="r" b="b"/>
              <a:pathLst>
                <a:path w="319" h="251" extrusionOk="0">
                  <a:moveTo>
                    <a:pt x="253" y="0"/>
                  </a:moveTo>
                  <a:cubicBezTo>
                    <a:pt x="163" y="0"/>
                    <a:pt x="0" y="132"/>
                    <a:pt x="79" y="225"/>
                  </a:cubicBezTo>
                  <a:lnTo>
                    <a:pt x="85" y="231"/>
                  </a:lnTo>
                  <a:cubicBezTo>
                    <a:pt x="96" y="245"/>
                    <a:pt x="113" y="251"/>
                    <a:pt x="131" y="251"/>
                  </a:cubicBezTo>
                  <a:cubicBezTo>
                    <a:pt x="154" y="251"/>
                    <a:pt x="178" y="242"/>
                    <a:pt x="192" y="231"/>
                  </a:cubicBezTo>
                  <a:cubicBezTo>
                    <a:pt x="268" y="200"/>
                    <a:pt x="318" y="118"/>
                    <a:pt x="306" y="36"/>
                  </a:cubicBezTo>
                  <a:cubicBezTo>
                    <a:pt x="299" y="11"/>
                    <a:pt x="279" y="0"/>
                    <a:pt x="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2205;p23">
              <a:extLst>
                <a:ext uri="{FF2B5EF4-FFF2-40B4-BE49-F238E27FC236}">
                  <a16:creationId xmlns:a16="http://schemas.microsoft.com/office/drawing/2014/main" id="{FD76B65F-EA03-6F43-BEDB-B72CF34DDCDE}"/>
                </a:ext>
              </a:extLst>
            </p:cNvPr>
            <p:cNvSpPr/>
            <p:nvPr/>
          </p:nvSpPr>
          <p:spPr>
            <a:xfrm>
              <a:off x="1072859" y="901229"/>
              <a:ext cx="54004" cy="45473"/>
            </a:xfrm>
            <a:custGeom>
              <a:avLst/>
              <a:gdLst/>
              <a:ahLst/>
              <a:cxnLst/>
              <a:rect l="l" t="t" r="r" b="b"/>
              <a:pathLst>
                <a:path w="348" h="293" extrusionOk="0">
                  <a:moveTo>
                    <a:pt x="224" y="0"/>
                  </a:moveTo>
                  <a:cubicBezTo>
                    <a:pt x="209" y="0"/>
                    <a:pt x="190" y="6"/>
                    <a:pt x="171" y="17"/>
                  </a:cubicBezTo>
                  <a:cubicBezTo>
                    <a:pt x="95" y="67"/>
                    <a:pt x="0" y="181"/>
                    <a:pt x="70" y="269"/>
                  </a:cubicBezTo>
                  <a:cubicBezTo>
                    <a:pt x="83" y="286"/>
                    <a:pt x="101" y="293"/>
                    <a:pt x="120" y="293"/>
                  </a:cubicBezTo>
                  <a:cubicBezTo>
                    <a:pt x="213" y="293"/>
                    <a:pt x="347" y="135"/>
                    <a:pt x="259" y="67"/>
                  </a:cubicBezTo>
                  <a:cubicBezTo>
                    <a:pt x="271" y="22"/>
                    <a:pt x="254" y="0"/>
                    <a:pt x="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2206;p23">
              <a:extLst>
                <a:ext uri="{FF2B5EF4-FFF2-40B4-BE49-F238E27FC236}">
                  <a16:creationId xmlns:a16="http://schemas.microsoft.com/office/drawing/2014/main" id="{72715EB1-BAFB-6C46-B150-9F0C817F1DBD}"/>
                </a:ext>
              </a:extLst>
            </p:cNvPr>
            <p:cNvSpPr/>
            <p:nvPr/>
          </p:nvSpPr>
          <p:spPr>
            <a:xfrm>
              <a:off x="1179470" y="741686"/>
              <a:ext cx="37399" cy="38334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82" y="1"/>
                  </a:moveTo>
                  <a:cubicBezTo>
                    <a:pt x="153" y="1"/>
                    <a:pt x="118" y="18"/>
                    <a:pt x="95" y="29"/>
                  </a:cubicBezTo>
                  <a:cubicBezTo>
                    <a:pt x="70" y="48"/>
                    <a:pt x="45" y="67"/>
                    <a:pt x="32" y="99"/>
                  </a:cubicBezTo>
                  <a:cubicBezTo>
                    <a:pt x="26" y="111"/>
                    <a:pt x="26" y="118"/>
                    <a:pt x="20" y="137"/>
                  </a:cubicBezTo>
                  <a:cubicBezTo>
                    <a:pt x="20" y="137"/>
                    <a:pt x="20" y="137"/>
                    <a:pt x="20" y="143"/>
                  </a:cubicBezTo>
                  <a:cubicBezTo>
                    <a:pt x="1" y="168"/>
                    <a:pt x="7" y="206"/>
                    <a:pt x="32" y="225"/>
                  </a:cubicBezTo>
                  <a:cubicBezTo>
                    <a:pt x="39" y="231"/>
                    <a:pt x="45" y="231"/>
                    <a:pt x="51" y="238"/>
                  </a:cubicBezTo>
                  <a:cubicBezTo>
                    <a:pt x="61" y="244"/>
                    <a:pt x="72" y="247"/>
                    <a:pt x="82" y="247"/>
                  </a:cubicBezTo>
                  <a:cubicBezTo>
                    <a:pt x="145" y="247"/>
                    <a:pt x="212" y="148"/>
                    <a:pt x="228" y="105"/>
                  </a:cubicBezTo>
                  <a:cubicBezTo>
                    <a:pt x="240" y="80"/>
                    <a:pt x="234" y="55"/>
                    <a:pt x="228" y="36"/>
                  </a:cubicBezTo>
                  <a:cubicBezTo>
                    <a:pt x="220" y="10"/>
                    <a:pt x="202" y="1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2207;p23">
              <a:extLst>
                <a:ext uri="{FF2B5EF4-FFF2-40B4-BE49-F238E27FC236}">
                  <a16:creationId xmlns:a16="http://schemas.microsoft.com/office/drawing/2014/main" id="{A2D000D5-EE79-0749-B8C7-5DE883B5EDE3}"/>
                </a:ext>
              </a:extLst>
            </p:cNvPr>
            <p:cNvSpPr/>
            <p:nvPr/>
          </p:nvSpPr>
          <p:spPr>
            <a:xfrm>
              <a:off x="1032667" y="1313897"/>
              <a:ext cx="57883" cy="33367"/>
            </a:xfrm>
            <a:custGeom>
              <a:avLst/>
              <a:gdLst/>
              <a:ahLst/>
              <a:cxnLst/>
              <a:rect l="l" t="t" r="r" b="b"/>
              <a:pathLst>
                <a:path w="373" h="215" extrusionOk="0">
                  <a:moveTo>
                    <a:pt x="240" y="0"/>
                  </a:moveTo>
                  <a:cubicBezTo>
                    <a:pt x="139" y="0"/>
                    <a:pt x="1" y="215"/>
                    <a:pt x="133" y="215"/>
                  </a:cubicBezTo>
                  <a:cubicBezTo>
                    <a:pt x="234" y="215"/>
                    <a:pt x="373" y="0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2208;p23">
              <a:extLst>
                <a:ext uri="{FF2B5EF4-FFF2-40B4-BE49-F238E27FC236}">
                  <a16:creationId xmlns:a16="http://schemas.microsoft.com/office/drawing/2014/main" id="{30EB1BD7-F49B-6C4D-AEC4-F103C925C839}"/>
                </a:ext>
              </a:extLst>
            </p:cNvPr>
            <p:cNvSpPr/>
            <p:nvPr/>
          </p:nvSpPr>
          <p:spPr>
            <a:xfrm>
              <a:off x="1005510" y="1438210"/>
              <a:ext cx="47952" cy="45473"/>
            </a:xfrm>
            <a:custGeom>
              <a:avLst/>
              <a:gdLst/>
              <a:ahLst/>
              <a:cxnLst/>
              <a:rect l="l" t="t" r="r" b="b"/>
              <a:pathLst>
                <a:path w="309" h="293" extrusionOk="0">
                  <a:moveTo>
                    <a:pt x="195" y="0"/>
                  </a:moveTo>
                  <a:cubicBezTo>
                    <a:pt x="150" y="0"/>
                    <a:pt x="100" y="45"/>
                    <a:pt x="75" y="76"/>
                  </a:cubicBezTo>
                  <a:lnTo>
                    <a:pt x="56" y="114"/>
                  </a:lnTo>
                  <a:cubicBezTo>
                    <a:pt x="0" y="185"/>
                    <a:pt x="14" y="293"/>
                    <a:pt x="90" y="293"/>
                  </a:cubicBezTo>
                  <a:cubicBezTo>
                    <a:pt x="109" y="293"/>
                    <a:pt x="131" y="286"/>
                    <a:pt x="157" y="272"/>
                  </a:cubicBezTo>
                  <a:cubicBezTo>
                    <a:pt x="226" y="246"/>
                    <a:pt x="277" y="190"/>
                    <a:pt x="296" y="114"/>
                  </a:cubicBezTo>
                  <a:cubicBezTo>
                    <a:pt x="308" y="57"/>
                    <a:pt x="289" y="13"/>
                    <a:pt x="226" y="7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2209;p23">
              <a:extLst>
                <a:ext uri="{FF2B5EF4-FFF2-40B4-BE49-F238E27FC236}">
                  <a16:creationId xmlns:a16="http://schemas.microsoft.com/office/drawing/2014/main" id="{2B602002-2BC9-9744-A4AF-AC6A6C5573BA}"/>
                </a:ext>
              </a:extLst>
            </p:cNvPr>
            <p:cNvSpPr/>
            <p:nvPr/>
          </p:nvSpPr>
          <p:spPr>
            <a:xfrm>
              <a:off x="1078756" y="1469559"/>
              <a:ext cx="66574" cy="51836"/>
            </a:xfrm>
            <a:custGeom>
              <a:avLst/>
              <a:gdLst/>
              <a:ahLst/>
              <a:cxnLst/>
              <a:rect l="l" t="t" r="r" b="b"/>
              <a:pathLst>
                <a:path w="429" h="334" extrusionOk="0">
                  <a:moveTo>
                    <a:pt x="310" y="1"/>
                  </a:moveTo>
                  <a:cubicBezTo>
                    <a:pt x="287" y="1"/>
                    <a:pt x="262" y="7"/>
                    <a:pt x="233" y="19"/>
                  </a:cubicBezTo>
                  <a:cubicBezTo>
                    <a:pt x="196" y="38"/>
                    <a:pt x="164" y="57"/>
                    <a:pt x="133" y="89"/>
                  </a:cubicBezTo>
                  <a:cubicBezTo>
                    <a:pt x="82" y="139"/>
                    <a:pt x="0" y="328"/>
                    <a:pt x="126" y="328"/>
                  </a:cubicBezTo>
                  <a:cubicBezTo>
                    <a:pt x="138" y="332"/>
                    <a:pt x="150" y="334"/>
                    <a:pt x="162" y="334"/>
                  </a:cubicBezTo>
                  <a:cubicBezTo>
                    <a:pt x="254" y="334"/>
                    <a:pt x="351" y="237"/>
                    <a:pt x="385" y="164"/>
                  </a:cubicBezTo>
                  <a:cubicBezTo>
                    <a:pt x="429" y="71"/>
                    <a:pt x="389" y="1"/>
                    <a:pt x="3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1" name="群組 60">
            <a:extLst>
              <a:ext uri="{FF2B5EF4-FFF2-40B4-BE49-F238E27FC236}">
                <a16:creationId xmlns:a16="http://schemas.microsoft.com/office/drawing/2014/main" id="{EA5B556C-B60B-DB4D-A5E0-65A5CC656362}"/>
              </a:ext>
            </a:extLst>
          </p:cNvPr>
          <p:cNvGrpSpPr/>
          <p:nvPr/>
        </p:nvGrpSpPr>
        <p:grpSpPr>
          <a:xfrm rot="18832168">
            <a:off x="11192542" y="-358120"/>
            <a:ext cx="937937" cy="2157308"/>
            <a:chOff x="-135092" y="-681103"/>
            <a:chExt cx="937937" cy="2157308"/>
          </a:xfrm>
        </p:grpSpPr>
        <p:sp>
          <p:nvSpPr>
            <p:cNvPr id="62" name="Google Shape;2211;p23">
              <a:extLst>
                <a:ext uri="{FF2B5EF4-FFF2-40B4-BE49-F238E27FC236}">
                  <a16:creationId xmlns:a16="http://schemas.microsoft.com/office/drawing/2014/main" id="{0E7FD979-26CE-344B-846E-D3366170B32E}"/>
                </a:ext>
              </a:extLst>
            </p:cNvPr>
            <p:cNvSpPr/>
            <p:nvPr/>
          </p:nvSpPr>
          <p:spPr>
            <a:xfrm rot="12132782">
              <a:off x="18888" y="-681103"/>
              <a:ext cx="547504" cy="2157308"/>
            </a:xfrm>
            <a:custGeom>
              <a:avLst/>
              <a:gdLst/>
              <a:ahLst/>
              <a:cxnLst/>
              <a:rect l="l" t="t" r="r" b="b"/>
              <a:pathLst>
                <a:path w="4586" h="18068" extrusionOk="0">
                  <a:moveTo>
                    <a:pt x="2227" y="1"/>
                  </a:moveTo>
                  <a:cubicBezTo>
                    <a:pt x="1286" y="1"/>
                    <a:pt x="294" y="840"/>
                    <a:pt x="215" y="3193"/>
                  </a:cubicBezTo>
                  <a:cubicBezTo>
                    <a:pt x="170" y="4562"/>
                    <a:pt x="183" y="5930"/>
                    <a:pt x="158" y="7305"/>
                  </a:cubicBezTo>
                  <a:cubicBezTo>
                    <a:pt x="133" y="9084"/>
                    <a:pt x="13" y="10843"/>
                    <a:pt x="6" y="12622"/>
                  </a:cubicBezTo>
                  <a:cubicBezTo>
                    <a:pt x="0" y="16388"/>
                    <a:pt x="128" y="18068"/>
                    <a:pt x="1104" y="18068"/>
                  </a:cubicBezTo>
                  <a:cubicBezTo>
                    <a:pt x="1147" y="18068"/>
                    <a:pt x="1191" y="18065"/>
                    <a:pt x="1236" y="18058"/>
                  </a:cubicBezTo>
                  <a:cubicBezTo>
                    <a:pt x="3198" y="17794"/>
                    <a:pt x="3526" y="16412"/>
                    <a:pt x="3627" y="14918"/>
                  </a:cubicBezTo>
                  <a:cubicBezTo>
                    <a:pt x="3791" y="12401"/>
                    <a:pt x="3879" y="9714"/>
                    <a:pt x="3974" y="7261"/>
                  </a:cubicBezTo>
                  <a:cubicBezTo>
                    <a:pt x="4049" y="5287"/>
                    <a:pt x="4585" y="2997"/>
                    <a:pt x="3841" y="1099"/>
                  </a:cubicBezTo>
                  <a:cubicBezTo>
                    <a:pt x="3587" y="457"/>
                    <a:pt x="2920" y="1"/>
                    <a:pt x="2227" y="1"/>
                  </a:cubicBezTo>
                  <a:close/>
                </a:path>
              </a:pathLst>
            </a:custGeom>
            <a:solidFill>
              <a:srgbClr val="98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2212;p23">
              <a:extLst>
                <a:ext uri="{FF2B5EF4-FFF2-40B4-BE49-F238E27FC236}">
                  <a16:creationId xmlns:a16="http://schemas.microsoft.com/office/drawing/2014/main" id="{F2C07055-2EE4-8047-91EA-129E6F19C916}"/>
                </a:ext>
              </a:extLst>
            </p:cNvPr>
            <p:cNvSpPr/>
            <p:nvPr/>
          </p:nvSpPr>
          <p:spPr>
            <a:xfrm rot="12132782">
              <a:off x="-135092" y="1157121"/>
              <a:ext cx="49068" cy="45372"/>
            </a:xfrm>
            <a:custGeom>
              <a:avLst/>
              <a:gdLst/>
              <a:ahLst/>
              <a:cxnLst/>
              <a:rect l="l" t="t" r="r" b="b"/>
              <a:pathLst>
                <a:path w="411" h="380" extrusionOk="0">
                  <a:moveTo>
                    <a:pt x="297" y="1"/>
                  </a:moveTo>
                  <a:cubicBezTo>
                    <a:pt x="183" y="13"/>
                    <a:pt x="82" y="83"/>
                    <a:pt x="38" y="190"/>
                  </a:cubicBezTo>
                  <a:cubicBezTo>
                    <a:pt x="0" y="266"/>
                    <a:pt x="7" y="379"/>
                    <a:pt x="120" y="379"/>
                  </a:cubicBezTo>
                  <a:cubicBezTo>
                    <a:pt x="234" y="367"/>
                    <a:pt x="328" y="297"/>
                    <a:pt x="379" y="190"/>
                  </a:cubicBezTo>
                  <a:cubicBezTo>
                    <a:pt x="410" y="121"/>
                    <a:pt x="410" y="1"/>
                    <a:pt x="2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2213;p23">
              <a:extLst>
                <a:ext uri="{FF2B5EF4-FFF2-40B4-BE49-F238E27FC236}">
                  <a16:creationId xmlns:a16="http://schemas.microsoft.com/office/drawing/2014/main" id="{44985ECE-9A83-704A-AEAE-A924BF6E0A6A}"/>
                </a:ext>
              </a:extLst>
            </p:cNvPr>
            <p:cNvSpPr/>
            <p:nvPr/>
          </p:nvSpPr>
          <p:spPr>
            <a:xfrm rot="12132782">
              <a:off x="-134168" y="1091045"/>
              <a:ext cx="39994" cy="36059"/>
            </a:xfrm>
            <a:custGeom>
              <a:avLst/>
              <a:gdLst/>
              <a:ahLst/>
              <a:cxnLst/>
              <a:rect l="l" t="t" r="r" b="b"/>
              <a:pathLst>
                <a:path w="335" h="302" extrusionOk="0">
                  <a:moveTo>
                    <a:pt x="212" y="0"/>
                  </a:moveTo>
                  <a:cubicBezTo>
                    <a:pt x="191" y="0"/>
                    <a:pt x="171" y="2"/>
                    <a:pt x="152" y="5"/>
                  </a:cubicBezTo>
                  <a:cubicBezTo>
                    <a:pt x="101" y="18"/>
                    <a:pt x="1" y="100"/>
                    <a:pt x="26" y="169"/>
                  </a:cubicBezTo>
                  <a:cubicBezTo>
                    <a:pt x="11" y="237"/>
                    <a:pt x="30" y="301"/>
                    <a:pt x="95" y="301"/>
                  </a:cubicBezTo>
                  <a:cubicBezTo>
                    <a:pt x="114" y="301"/>
                    <a:pt x="137" y="295"/>
                    <a:pt x="164" y="282"/>
                  </a:cubicBezTo>
                  <a:cubicBezTo>
                    <a:pt x="221" y="257"/>
                    <a:pt x="272" y="207"/>
                    <a:pt x="297" y="150"/>
                  </a:cubicBezTo>
                  <a:cubicBezTo>
                    <a:pt x="316" y="112"/>
                    <a:pt x="335" y="18"/>
                    <a:pt x="272" y="5"/>
                  </a:cubicBezTo>
                  <a:cubicBezTo>
                    <a:pt x="253" y="2"/>
                    <a:pt x="232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2214;p23">
              <a:extLst>
                <a:ext uri="{FF2B5EF4-FFF2-40B4-BE49-F238E27FC236}">
                  <a16:creationId xmlns:a16="http://schemas.microsoft.com/office/drawing/2014/main" id="{C9EBE02A-3E17-8E4C-825D-39816A8D7FDA}"/>
                </a:ext>
              </a:extLst>
            </p:cNvPr>
            <p:cNvSpPr/>
            <p:nvPr/>
          </p:nvSpPr>
          <p:spPr>
            <a:xfrm rot="12132782">
              <a:off x="-88892" y="1060284"/>
              <a:ext cx="58022" cy="34745"/>
            </a:xfrm>
            <a:custGeom>
              <a:avLst/>
              <a:gdLst/>
              <a:ahLst/>
              <a:cxnLst/>
              <a:rect l="l" t="t" r="r" b="b"/>
              <a:pathLst>
                <a:path w="486" h="291" extrusionOk="0">
                  <a:moveTo>
                    <a:pt x="316" y="0"/>
                  </a:moveTo>
                  <a:cubicBezTo>
                    <a:pt x="183" y="0"/>
                    <a:pt x="0" y="290"/>
                    <a:pt x="177" y="290"/>
                  </a:cubicBezTo>
                  <a:cubicBezTo>
                    <a:pt x="303" y="290"/>
                    <a:pt x="486" y="0"/>
                    <a:pt x="3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" name="Google Shape;2215;p23">
              <a:extLst>
                <a:ext uri="{FF2B5EF4-FFF2-40B4-BE49-F238E27FC236}">
                  <a16:creationId xmlns:a16="http://schemas.microsoft.com/office/drawing/2014/main" id="{203A3F47-A5C6-F14B-BA20-404345E4CDAA}"/>
                </a:ext>
              </a:extLst>
            </p:cNvPr>
            <p:cNvSpPr/>
            <p:nvPr/>
          </p:nvSpPr>
          <p:spPr>
            <a:xfrm rot="12132782">
              <a:off x="-51744" y="1147783"/>
              <a:ext cx="37368" cy="29969"/>
            </a:xfrm>
            <a:custGeom>
              <a:avLst/>
              <a:gdLst/>
              <a:ahLst/>
              <a:cxnLst/>
              <a:rect l="l" t="t" r="r" b="b"/>
              <a:pathLst>
                <a:path w="313" h="251" extrusionOk="0">
                  <a:moveTo>
                    <a:pt x="236" y="0"/>
                  </a:moveTo>
                  <a:cubicBezTo>
                    <a:pt x="227" y="0"/>
                    <a:pt x="218" y="2"/>
                    <a:pt x="208" y="7"/>
                  </a:cubicBezTo>
                  <a:cubicBezTo>
                    <a:pt x="114" y="25"/>
                    <a:pt x="0" y="164"/>
                    <a:pt x="107" y="240"/>
                  </a:cubicBezTo>
                  <a:cubicBezTo>
                    <a:pt x="118" y="248"/>
                    <a:pt x="130" y="251"/>
                    <a:pt x="141" y="251"/>
                  </a:cubicBezTo>
                  <a:cubicBezTo>
                    <a:pt x="177" y="251"/>
                    <a:pt x="214" y="220"/>
                    <a:pt x="233" y="196"/>
                  </a:cubicBezTo>
                  <a:lnTo>
                    <a:pt x="246" y="177"/>
                  </a:lnTo>
                  <a:cubicBezTo>
                    <a:pt x="265" y="152"/>
                    <a:pt x="284" y="126"/>
                    <a:pt x="297" y="95"/>
                  </a:cubicBezTo>
                  <a:cubicBezTo>
                    <a:pt x="312" y="48"/>
                    <a:pt x="280" y="0"/>
                    <a:pt x="2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2216;p23">
              <a:extLst>
                <a:ext uri="{FF2B5EF4-FFF2-40B4-BE49-F238E27FC236}">
                  <a16:creationId xmlns:a16="http://schemas.microsoft.com/office/drawing/2014/main" id="{FD08E551-7741-EF44-98DA-B8902DC64BAB}"/>
                </a:ext>
              </a:extLst>
            </p:cNvPr>
            <p:cNvSpPr/>
            <p:nvPr/>
          </p:nvSpPr>
          <p:spPr>
            <a:xfrm rot="12132782">
              <a:off x="-79752" y="1302226"/>
              <a:ext cx="26981" cy="22328"/>
            </a:xfrm>
            <a:custGeom>
              <a:avLst/>
              <a:gdLst/>
              <a:ahLst/>
              <a:cxnLst/>
              <a:rect l="l" t="t" r="r" b="b"/>
              <a:pathLst>
                <a:path w="226" h="187" extrusionOk="0">
                  <a:moveTo>
                    <a:pt x="168" y="1"/>
                  </a:moveTo>
                  <a:cubicBezTo>
                    <a:pt x="157" y="1"/>
                    <a:pt x="145" y="4"/>
                    <a:pt x="132" y="11"/>
                  </a:cubicBezTo>
                  <a:cubicBezTo>
                    <a:pt x="107" y="24"/>
                    <a:pt x="82" y="43"/>
                    <a:pt x="63" y="62"/>
                  </a:cubicBezTo>
                  <a:cubicBezTo>
                    <a:pt x="0" y="124"/>
                    <a:pt x="26" y="187"/>
                    <a:pt x="78" y="187"/>
                  </a:cubicBezTo>
                  <a:cubicBezTo>
                    <a:pt x="99" y="187"/>
                    <a:pt x="125" y="176"/>
                    <a:pt x="151" y="150"/>
                  </a:cubicBezTo>
                  <a:cubicBezTo>
                    <a:pt x="170" y="131"/>
                    <a:pt x="189" y="106"/>
                    <a:pt x="201" y="81"/>
                  </a:cubicBezTo>
                  <a:cubicBezTo>
                    <a:pt x="226" y="3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" name="Google Shape;2217;p23">
              <a:extLst>
                <a:ext uri="{FF2B5EF4-FFF2-40B4-BE49-F238E27FC236}">
                  <a16:creationId xmlns:a16="http://schemas.microsoft.com/office/drawing/2014/main" id="{531F77A2-0C86-1343-B13C-093AF486CA2A}"/>
                </a:ext>
              </a:extLst>
            </p:cNvPr>
            <p:cNvSpPr/>
            <p:nvPr/>
          </p:nvSpPr>
          <p:spPr>
            <a:xfrm rot="12132782">
              <a:off x="440501" y="482365"/>
              <a:ext cx="26384" cy="21492"/>
            </a:xfrm>
            <a:custGeom>
              <a:avLst/>
              <a:gdLst/>
              <a:ahLst/>
              <a:cxnLst/>
              <a:rect l="l" t="t" r="r" b="b"/>
              <a:pathLst>
                <a:path w="221" h="180" extrusionOk="0">
                  <a:moveTo>
                    <a:pt x="121" y="0"/>
                  </a:moveTo>
                  <a:cubicBezTo>
                    <a:pt x="91" y="0"/>
                    <a:pt x="54" y="33"/>
                    <a:pt x="44" y="49"/>
                  </a:cubicBezTo>
                  <a:cubicBezTo>
                    <a:pt x="38" y="55"/>
                    <a:pt x="38" y="62"/>
                    <a:pt x="31" y="74"/>
                  </a:cubicBezTo>
                  <a:cubicBezTo>
                    <a:pt x="1" y="120"/>
                    <a:pt x="7" y="179"/>
                    <a:pt x="55" y="179"/>
                  </a:cubicBezTo>
                  <a:cubicBezTo>
                    <a:pt x="66" y="179"/>
                    <a:pt x="79" y="176"/>
                    <a:pt x="94" y="169"/>
                  </a:cubicBezTo>
                  <a:cubicBezTo>
                    <a:pt x="139" y="150"/>
                    <a:pt x="221" y="55"/>
                    <a:pt x="151" y="11"/>
                  </a:cubicBezTo>
                  <a:lnTo>
                    <a:pt x="139" y="5"/>
                  </a:lnTo>
                  <a:cubicBezTo>
                    <a:pt x="133" y="2"/>
                    <a:pt x="127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" name="Google Shape;2218;p23">
              <a:extLst>
                <a:ext uri="{FF2B5EF4-FFF2-40B4-BE49-F238E27FC236}">
                  <a16:creationId xmlns:a16="http://schemas.microsoft.com/office/drawing/2014/main" id="{B20E50C4-EE7D-0B4B-8005-3AA7F0574BBD}"/>
                </a:ext>
              </a:extLst>
            </p:cNvPr>
            <p:cNvSpPr/>
            <p:nvPr/>
          </p:nvSpPr>
          <p:spPr>
            <a:xfrm rot="12132782">
              <a:off x="401802" y="562398"/>
              <a:ext cx="34861" cy="20417"/>
            </a:xfrm>
            <a:custGeom>
              <a:avLst/>
              <a:gdLst/>
              <a:ahLst/>
              <a:cxnLst/>
              <a:rect l="l" t="t" r="r" b="b"/>
              <a:pathLst>
                <a:path w="292" h="171" extrusionOk="0">
                  <a:moveTo>
                    <a:pt x="184" y="1"/>
                  </a:moveTo>
                  <a:cubicBezTo>
                    <a:pt x="108" y="1"/>
                    <a:pt x="1" y="171"/>
                    <a:pt x="108" y="171"/>
                  </a:cubicBezTo>
                  <a:cubicBezTo>
                    <a:pt x="184" y="171"/>
                    <a:pt x="291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" name="Google Shape;2219;p23">
              <a:extLst>
                <a:ext uri="{FF2B5EF4-FFF2-40B4-BE49-F238E27FC236}">
                  <a16:creationId xmlns:a16="http://schemas.microsoft.com/office/drawing/2014/main" id="{51E797A9-777A-AB4E-B3B3-1F2D59C60E67}"/>
                </a:ext>
              </a:extLst>
            </p:cNvPr>
            <p:cNvSpPr/>
            <p:nvPr/>
          </p:nvSpPr>
          <p:spPr>
            <a:xfrm rot="12132782">
              <a:off x="269684" y="612882"/>
              <a:ext cx="44292" cy="35939"/>
            </a:xfrm>
            <a:custGeom>
              <a:avLst/>
              <a:gdLst/>
              <a:ahLst/>
              <a:cxnLst/>
              <a:rect l="l" t="t" r="r" b="b"/>
              <a:pathLst>
                <a:path w="371" h="301" extrusionOk="0">
                  <a:moveTo>
                    <a:pt x="259" y="1"/>
                  </a:moveTo>
                  <a:cubicBezTo>
                    <a:pt x="227" y="1"/>
                    <a:pt x="191" y="13"/>
                    <a:pt x="158" y="38"/>
                  </a:cubicBezTo>
                  <a:cubicBezTo>
                    <a:pt x="88" y="88"/>
                    <a:pt x="38" y="164"/>
                    <a:pt x="13" y="246"/>
                  </a:cubicBezTo>
                  <a:cubicBezTo>
                    <a:pt x="0" y="286"/>
                    <a:pt x="22" y="301"/>
                    <a:pt x="50" y="301"/>
                  </a:cubicBezTo>
                  <a:cubicBezTo>
                    <a:pt x="65" y="301"/>
                    <a:pt x="81" y="297"/>
                    <a:pt x="95" y="290"/>
                  </a:cubicBezTo>
                  <a:cubicBezTo>
                    <a:pt x="105" y="295"/>
                    <a:pt x="116" y="297"/>
                    <a:pt x="127" y="297"/>
                  </a:cubicBezTo>
                  <a:cubicBezTo>
                    <a:pt x="206" y="297"/>
                    <a:pt x="301" y="194"/>
                    <a:pt x="328" y="145"/>
                  </a:cubicBezTo>
                  <a:cubicBezTo>
                    <a:pt x="370" y="51"/>
                    <a:pt x="324" y="1"/>
                    <a:pt x="2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" name="Google Shape;2220;p23">
              <a:extLst>
                <a:ext uri="{FF2B5EF4-FFF2-40B4-BE49-F238E27FC236}">
                  <a16:creationId xmlns:a16="http://schemas.microsoft.com/office/drawing/2014/main" id="{00FBE609-76AC-244D-9DEB-85FD5099E943}"/>
                </a:ext>
              </a:extLst>
            </p:cNvPr>
            <p:cNvSpPr/>
            <p:nvPr/>
          </p:nvSpPr>
          <p:spPr>
            <a:xfrm rot="12132782">
              <a:off x="219223" y="514767"/>
              <a:ext cx="37010" cy="34506"/>
            </a:xfrm>
            <a:custGeom>
              <a:avLst/>
              <a:gdLst/>
              <a:ahLst/>
              <a:cxnLst/>
              <a:rect l="l" t="t" r="r" b="b"/>
              <a:pathLst>
                <a:path w="310" h="289" extrusionOk="0">
                  <a:moveTo>
                    <a:pt x="186" y="0"/>
                  </a:moveTo>
                  <a:cubicBezTo>
                    <a:pt x="170" y="0"/>
                    <a:pt x="155" y="2"/>
                    <a:pt x="139" y="4"/>
                  </a:cubicBezTo>
                  <a:cubicBezTo>
                    <a:pt x="82" y="4"/>
                    <a:pt x="0" y="80"/>
                    <a:pt x="19" y="143"/>
                  </a:cubicBezTo>
                  <a:cubicBezTo>
                    <a:pt x="38" y="187"/>
                    <a:pt x="19" y="219"/>
                    <a:pt x="51" y="263"/>
                  </a:cubicBezTo>
                  <a:cubicBezTo>
                    <a:pt x="62" y="281"/>
                    <a:pt x="78" y="288"/>
                    <a:pt x="96" y="288"/>
                  </a:cubicBezTo>
                  <a:cubicBezTo>
                    <a:pt x="161" y="288"/>
                    <a:pt x="257" y="195"/>
                    <a:pt x="271" y="156"/>
                  </a:cubicBezTo>
                  <a:lnTo>
                    <a:pt x="278" y="143"/>
                  </a:lnTo>
                  <a:cubicBezTo>
                    <a:pt x="290" y="99"/>
                    <a:pt x="309" y="36"/>
                    <a:pt x="252" y="11"/>
                  </a:cubicBezTo>
                  <a:cubicBezTo>
                    <a:pt x="230" y="3"/>
                    <a:pt x="208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2221;p23">
              <a:extLst>
                <a:ext uri="{FF2B5EF4-FFF2-40B4-BE49-F238E27FC236}">
                  <a16:creationId xmlns:a16="http://schemas.microsoft.com/office/drawing/2014/main" id="{D38BA508-B1A8-6A43-ACC5-E30F1977C54B}"/>
                </a:ext>
              </a:extLst>
            </p:cNvPr>
            <p:cNvSpPr/>
            <p:nvPr/>
          </p:nvSpPr>
          <p:spPr>
            <a:xfrm rot="12132782">
              <a:off x="318039" y="419014"/>
              <a:ext cx="29488" cy="23522"/>
            </a:xfrm>
            <a:custGeom>
              <a:avLst/>
              <a:gdLst/>
              <a:ahLst/>
              <a:cxnLst/>
              <a:rect l="l" t="t" r="r" b="b"/>
              <a:pathLst>
                <a:path w="247" h="197" extrusionOk="0">
                  <a:moveTo>
                    <a:pt x="136" y="0"/>
                  </a:moveTo>
                  <a:cubicBezTo>
                    <a:pt x="121" y="0"/>
                    <a:pt x="107" y="5"/>
                    <a:pt x="95" y="14"/>
                  </a:cubicBezTo>
                  <a:cubicBezTo>
                    <a:pt x="82" y="20"/>
                    <a:pt x="70" y="33"/>
                    <a:pt x="57" y="39"/>
                  </a:cubicBezTo>
                  <a:cubicBezTo>
                    <a:pt x="51" y="45"/>
                    <a:pt x="45" y="52"/>
                    <a:pt x="38" y="58"/>
                  </a:cubicBezTo>
                  <a:cubicBezTo>
                    <a:pt x="32" y="71"/>
                    <a:pt x="26" y="77"/>
                    <a:pt x="19" y="89"/>
                  </a:cubicBezTo>
                  <a:cubicBezTo>
                    <a:pt x="13" y="96"/>
                    <a:pt x="13" y="102"/>
                    <a:pt x="13" y="108"/>
                  </a:cubicBezTo>
                  <a:cubicBezTo>
                    <a:pt x="7" y="121"/>
                    <a:pt x="0" y="134"/>
                    <a:pt x="0" y="146"/>
                  </a:cubicBezTo>
                  <a:lnTo>
                    <a:pt x="0" y="153"/>
                  </a:lnTo>
                  <a:cubicBezTo>
                    <a:pt x="0" y="178"/>
                    <a:pt x="19" y="197"/>
                    <a:pt x="45" y="197"/>
                  </a:cubicBezTo>
                  <a:lnTo>
                    <a:pt x="57" y="197"/>
                  </a:lnTo>
                  <a:cubicBezTo>
                    <a:pt x="114" y="190"/>
                    <a:pt x="246" y="83"/>
                    <a:pt x="183" y="20"/>
                  </a:cubicBezTo>
                  <a:cubicBezTo>
                    <a:pt x="170" y="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2222;p23">
              <a:extLst>
                <a:ext uri="{FF2B5EF4-FFF2-40B4-BE49-F238E27FC236}">
                  <a16:creationId xmlns:a16="http://schemas.microsoft.com/office/drawing/2014/main" id="{F5618922-8883-E54C-B4FF-EEB8AE5A180D}"/>
                </a:ext>
              </a:extLst>
            </p:cNvPr>
            <p:cNvSpPr/>
            <p:nvPr/>
          </p:nvSpPr>
          <p:spPr>
            <a:xfrm rot="12132782">
              <a:off x="309094" y="500828"/>
              <a:ext cx="27578" cy="29014"/>
            </a:xfrm>
            <a:custGeom>
              <a:avLst/>
              <a:gdLst/>
              <a:ahLst/>
              <a:cxnLst/>
              <a:rect l="l" t="t" r="r" b="b"/>
              <a:pathLst>
                <a:path w="231" h="243" extrusionOk="0">
                  <a:moveTo>
                    <a:pt x="157" y="0"/>
                  </a:moveTo>
                  <a:cubicBezTo>
                    <a:pt x="149" y="0"/>
                    <a:pt x="141" y="2"/>
                    <a:pt x="133" y="5"/>
                  </a:cubicBezTo>
                  <a:cubicBezTo>
                    <a:pt x="64" y="24"/>
                    <a:pt x="7" y="80"/>
                    <a:pt x="1" y="156"/>
                  </a:cubicBezTo>
                  <a:cubicBezTo>
                    <a:pt x="1" y="194"/>
                    <a:pt x="1" y="213"/>
                    <a:pt x="26" y="232"/>
                  </a:cubicBezTo>
                  <a:cubicBezTo>
                    <a:pt x="38" y="239"/>
                    <a:pt x="51" y="243"/>
                    <a:pt x="64" y="243"/>
                  </a:cubicBezTo>
                  <a:cubicBezTo>
                    <a:pt x="105" y="243"/>
                    <a:pt x="147" y="210"/>
                    <a:pt x="171" y="181"/>
                  </a:cubicBezTo>
                  <a:cubicBezTo>
                    <a:pt x="190" y="150"/>
                    <a:pt x="209" y="112"/>
                    <a:pt x="215" y="80"/>
                  </a:cubicBezTo>
                  <a:cubicBezTo>
                    <a:pt x="231" y="38"/>
                    <a:pt x="198" y="0"/>
                    <a:pt x="1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2223;p23">
              <a:extLst>
                <a:ext uri="{FF2B5EF4-FFF2-40B4-BE49-F238E27FC236}">
                  <a16:creationId xmlns:a16="http://schemas.microsoft.com/office/drawing/2014/main" id="{259F2A94-7158-FA4D-BA1D-F6029B685B8E}"/>
                </a:ext>
              </a:extLst>
            </p:cNvPr>
            <p:cNvSpPr/>
            <p:nvPr/>
          </p:nvSpPr>
          <p:spPr>
            <a:xfrm rot="12132782">
              <a:off x="106453" y="619136"/>
              <a:ext cx="45367" cy="41193"/>
            </a:xfrm>
            <a:custGeom>
              <a:avLst/>
              <a:gdLst/>
              <a:ahLst/>
              <a:cxnLst/>
              <a:rect l="l" t="t" r="r" b="b"/>
              <a:pathLst>
                <a:path w="380" h="345" extrusionOk="0">
                  <a:moveTo>
                    <a:pt x="244" y="1"/>
                  </a:moveTo>
                  <a:cubicBezTo>
                    <a:pt x="159" y="1"/>
                    <a:pt x="65" y="122"/>
                    <a:pt x="45" y="183"/>
                  </a:cubicBezTo>
                  <a:cubicBezTo>
                    <a:pt x="32" y="215"/>
                    <a:pt x="26" y="253"/>
                    <a:pt x="14" y="290"/>
                  </a:cubicBezTo>
                  <a:cubicBezTo>
                    <a:pt x="1" y="331"/>
                    <a:pt x="16" y="345"/>
                    <a:pt x="40" y="345"/>
                  </a:cubicBezTo>
                  <a:cubicBezTo>
                    <a:pt x="76" y="345"/>
                    <a:pt x="133" y="313"/>
                    <a:pt x="152" y="290"/>
                  </a:cubicBezTo>
                  <a:cubicBezTo>
                    <a:pt x="159" y="278"/>
                    <a:pt x="171" y="271"/>
                    <a:pt x="184" y="265"/>
                  </a:cubicBezTo>
                  <a:cubicBezTo>
                    <a:pt x="253" y="240"/>
                    <a:pt x="379" y="101"/>
                    <a:pt x="304" y="25"/>
                  </a:cubicBezTo>
                  <a:cubicBezTo>
                    <a:pt x="285" y="8"/>
                    <a:pt x="265" y="1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2224;p23">
              <a:extLst>
                <a:ext uri="{FF2B5EF4-FFF2-40B4-BE49-F238E27FC236}">
                  <a16:creationId xmlns:a16="http://schemas.microsoft.com/office/drawing/2014/main" id="{8E23A71F-345B-4442-93FF-C6C9D3C3817B}"/>
                </a:ext>
              </a:extLst>
            </p:cNvPr>
            <p:cNvSpPr/>
            <p:nvPr/>
          </p:nvSpPr>
          <p:spPr>
            <a:xfrm rot="12132782">
              <a:off x="252346" y="764366"/>
              <a:ext cx="23041" cy="23402"/>
            </a:xfrm>
            <a:custGeom>
              <a:avLst/>
              <a:gdLst/>
              <a:ahLst/>
              <a:cxnLst/>
              <a:rect l="l" t="t" r="r" b="b"/>
              <a:pathLst>
                <a:path w="193" h="196" extrusionOk="0">
                  <a:moveTo>
                    <a:pt x="143" y="1"/>
                  </a:moveTo>
                  <a:cubicBezTo>
                    <a:pt x="87" y="1"/>
                    <a:pt x="1" y="65"/>
                    <a:pt x="9" y="127"/>
                  </a:cubicBezTo>
                  <a:cubicBezTo>
                    <a:pt x="9" y="134"/>
                    <a:pt x="9" y="146"/>
                    <a:pt x="9" y="153"/>
                  </a:cubicBezTo>
                  <a:cubicBezTo>
                    <a:pt x="15" y="184"/>
                    <a:pt x="32" y="196"/>
                    <a:pt x="53" y="196"/>
                  </a:cubicBezTo>
                  <a:cubicBezTo>
                    <a:pt x="80" y="196"/>
                    <a:pt x="114" y="177"/>
                    <a:pt x="141" y="153"/>
                  </a:cubicBezTo>
                  <a:cubicBezTo>
                    <a:pt x="141" y="154"/>
                    <a:pt x="141" y="155"/>
                    <a:pt x="142" y="155"/>
                  </a:cubicBezTo>
                  <a:cubicBezTo>
                    <a:pt x="143" y="155"/>
                    <a:pt x="146" y="148"/>
                    <a:pt x="160" y="134"/>
                  </a:cubicBezTo>
                  <a:cubicBezTo>
                    <a:pt x="160" y="134"/>
                    <a:pt x="160" y="127"/>
                    <a:pt x="160" y="127"/>
                  </a:cubicBezTo>
                  <a:cubicBezTo>
                    <a:pt x="167" y="115"/>
                    <a:pt x="173" y="102"/>
                    <a:pt x="173" y="90"/>
                  </a:cubicBezTo>
                  <a:lnTo>
                    <a:pt x="179" y="96"/>
                  </a:lnTo>
                  <a:cubicBezTo>
                    <a:pt x="186" y="83"/>
                    <a:pt x="186" y="77"/>
                    <a:pt x="186" y="64"/>
                  </a:cubicBezTo>
                  <a:cubicBezTo>
                    <a:pt x="192" y="19"/>
                    <a:pt x="172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2225;p23">
              <a:extLst>
                <a:ext uri="{FF2B5EF4-FFF2-40B4-BE49-F238E27FC236}">
                  <a16:creationId xmlns:a16="http://schemas.microsoft.com/office/drawing/2014/main" id="{0742EC03-4712-4743-B811-E4C7986D9A06}"/>
                </a:ext>
              </a:extLst>
            </p:cNvPr>
            <p:cNvSpPr/>
            <p:nvPr/>
          </p:nvSpPr>
          <p:spPr>
            <a:xfrm rot="12132782">
              <a:off x="528923" y="-74019"/>
              <a:ext cx="32354" cy="29730"/>
            </a:xfrm>
            <a:custGeom>
              <a:avLst/>
              <a:gdLst/>
              <a:ahLst/>
              <a:cxnLst/>
              <a:rect l="l" t="t" r="r" b="b"/>
              <a:pathLst>
                <a:path w="271" h="249" extrusionOk="0">
                  <a:moveTo>
                    <a:pt x="193" y="1"/>
                  </a:moveTo>
                  <a:cubicBezTo>
                    <a:pt x="186" y="1"/>
                    <a:pt x="178" y="1"/>
                    <a:pt x="171" y="3"/>
                  </a:cubicBezTo>
                  <a:cubicBezTo>
                    <a:pt x="95" y="28"/>
                    <a:pt x="38" y="85"/>
                    <a:pt x="19" y="154"/>
                  </a:cubicBezTo>
                  <a:cubicBezTo>
                    <a:pt x="1" y="218"/>
                    <a:pt x="39" y="249"/>
                    <a:pt x="86" y="249"/>
                  </a:cubicBezTo>
                  <a:cubicBezTo>
                    <a:pt x="103" y="249"/>
                    <a:pt x="122" y="245"/>
                    <a:pt x="139" y="236"/>
                  </a:cubicBezTo>
                  <a:cubicBezTo>
                    <a:pt x="196" y="211"/>
                    <a:pt x="240" y="167"/>
                    <a:pt x="259" y="103"/>
                  </a:cubicBezTo>
                  <a:cubicBezTo>
                    <a:pt x="270" y="47"/>
                    <a:pt x="251" y="1"/>
                    <a:pt x="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2226;p23">
              <a:extLst>
                <a:ext uri="{FF2B5EF4-FFF2-40B4-BE49-F238E27FC236}">
                  <a16:creationId xmlns:a16="http://schemas.microsoft.com/office/drawing/2014/main" id="{04B90BBF-A5AB-044F-BC3F-54D3DC5299EF}"/>
                </a:ext>
              </a:extLst>
            </p:cNvPr>
            <p:cNvSpPr/>
            <p:nvPr/>
          </p:nvSpPr>
          <p:spPr>
            <a:xfrm rot="12132782">
              <a:off x="527306" y="26275"/>
              <a:ext cx="28653" cy="18865"/>
            </a:xfrm>
            <a:custGeom>
              <a:avLst/>
              <a:gdLst/>
              <a:ahLst/>
              <a:cxnLst/>
              <a:rect l="l" t="t" r="r" b="b"/>
              <a:pathLst>
                <a:path w="240" h="158" extrusionOk="0">
                  <a:moveTo>
                    <a:pt x="194" y="1"/>
                  </a:moveTo>
                  <a:cubicBezTo>
                    <a:pt x="190" y="1"/>
                    <a:pt x="186" y="2"/>
                    <a:pt x="183" y="3"/>
                  </a:cubicBezTo>
                  <a:lnTo>
                    <a:pt x="164" y="3"/>
                  </a:lnTo>
                  <a:cubicBezTo>
                    <a:pt x="157" y="2"/>
                    <a:pt x="151" y="1"/>
                    <a:pt x="145" y="1"/>
                  </a:cubicBezTo>
                  <a:cubicBezTo>
                    <a:pt x="55" y="1"/>
                    <a:pt x="1" y="157"/>
                    <a:pt x="77" y="157"/>
                  </a:cubicBezTo>
                  <a:cubicBezTo>
                    <a:pt x="82" y="157"/>
                    <a:pt x="88" y="156"/>
                    <a:pt x="94" y="155"/>
                  </a:cubicBezTo>
                  <a:cubicBezTo>
                    <a:pt x="138" y="149"/>
                    <a:pt x="189" y="117"/>
                    <a:pt x="214" y="73"/>
                  </a:cubicBezTo>
                  <a:cubicBezTo>
                    <a:pt x="220" y="67"/>
                    <a:pt x="239" y="41"/>
                    <a:pt x="227" y="22"/>
                  </a:cubicBezTo>
                  <a:lnTo>
                    <a:pt x="220" y="16"/>
                  </a:lnTo>
                  <a:cubicBezTo>
                    <a:pt x="216" y="7"/>
                    <a:pt x="204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2227;p23">
              <a:extLst>
                <a:ext uri="{FF2B5EF4-FFF2-40B4-BE49-F238E27FC236}">
                  <a16:creationId xmlns:a16="http://schemas.microsoft.com/office/drawing/2014/main" id="{2CE32663-0DB8-7C4B-B6A5-7F7E23B0076D}"/>
                </a:ext>
              </a:extLst>
            </p:cNvPr>
            <p:cNvSpPr/>
            <p:nvPr/>
          </p:nvSpPr>
          <p:spPr>
            <a:xfrm rot="12132782">
              <a:off x="351197" y="64707"/>
              <a:ext cx="39039" cy="32238"/>
            </a:xfrm>
            <a:custGeom>
              <a:avLst/>
              <a:gdLst/>
              <a:ahLst/>
              <a:cxnLst/>
              <a:rect l="l" t="t" r="r" b="b"/>
              <a:pathLst>
                <a:path w="327" h="270" extrusionOk="0">
                  <a:moveTo>
                    <a:pt x="246" y="1"/>
                  </a:moveTo>
                  <a:cubicBezTo>
                    <a:pt x="212" y="1"/>
                    <a:pt x="171" y="14"/>
                    <a:pt x="141" y="30"/>
                  </a:cubicBezTo>
                  <a:cubicBezTo>
                    <a:pt x="78" y="74"/>
                    <a:pt x="34" y="137"/>
                    <a:pt x="15" y="213"/>
                  </a:cubicBezTo>
                  <a:cubicBezTo>
                    <a:pt x="0" y="247"/>
                    <a:pt x="12" y="269"/>
                    <a:pt x="38" y="269"/>
                  </a:cubicBezTo>
                  <a:cubicBezTo>
                    <a:pt x="46" y="269"/>
                    <a:pt x="55" y="267"/>
                    <a:pt x="65" y="263"/>
                  </a:cubicBezTo>
                  <a:cubicBezTo>
                    <a:pt x="72" y="257"/>
                    <a:pt x="78" y="257"/>
                    <a:pt x="84" y="250"/>
                  </a:cubicBezTo>
                  <a:lnTo>
                    <a:pt x="84" y="257"/>
                  </a:lnTo>
                  <a:cubicBezTo>
                    <a:pt x="97" y="264"/>
                    <a:pt x="110" y="267"/>
                    <a:pt x="124" y="267"/>
                  </a:cubicBezTo>
                  <a:cubicBezTo>
                    <a:pt x="205" y="267"/>
                    <a:pt x="294" y="152"/>
                    <a:pt x="305" y="93"/>
                  </a:cubicBezTo>
                  <a:cubicBezTo>
                    <a:pt x="327" y="24"/>
                    <a:pt x="292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2228;p23">
              <a:extLst>
                <a:ext uri="{FF2B5EF4-FFF2-40B4-BE49-F238E27FC236}">
                  <a16:creationId xmlns:a16="http://schemas.microsoft.com/office/drawing/2014/main" id="{A3F95A41-2C24-0E4C-A284-7373D6F429B0}"/>
                </a:ext>
              </a:extLst>
            </p:cNvPr>
            <p:cNvSpPr/>
            <p:nvPr/>
          </p:nvSpPr>
          <p:spPr>
            <a:xfrm rot="12132782">
              <a:off x="367733" y="-60538"/>
              <a:ext cx="23400" cy="33193"/>
            </a:xfrm>
            <a:custGeom>
              <a:avLst/>
              <a:gdLst/>
              <a:ahLst/>
              <a:cxnLst/>
              <a:rect l="l" t="t" r="r" b="b"/>
              <a:pathLst>
                <a:path w="196" h="278" extrusionOk="0">
                  <a:moveTo>
                    <a:pt x="127" y="0"/>
                  </a:moveTo>
                  <a:cubicBezTo>
                    <a:pt x="90" y="0"/>
                    <a:pt x="41" y="57"/>
                    <a:pt x="32" y="86"/>
                  </a:cubicBezTo>
                  <a:cubicBezTo>
                    <a:pt x="7" y="136"/>
                    <a:pt x="0" y="193"/>
                    <a:pt x="7" y="243"/>
                  </a:cubicBezTo>
                  <a:cubicBezTo>
                    <a:pt x="13" y="268"/>
                    <a:pt x="27" y="278"/>
                    <a:pt x="45" y="278"/>
                  </a:cubicBezTo>
                  <a:cubicBezTo>
                    <a:pt x="95" y="278"/>
                    <a:pt x="174" y="199"/>
                    <a:pt x="183" y="161"/>
                  </a:cubicBezTo>
                  <a:cubicBezTo>
                    <a:pt x="196" y="117"/>
                    <a:pt x="183" y="67"/>
                    <a:pt x="158" y="23"/>
                  </a:cubicBezTo>
                  <a:cubicBezTo>
                    <a:pt x="150" y="7"/>
                    <a:pt x="139" y="0"/>
                    <a:pt x="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2229;p23">
              <a:extLst>
                <a:ext uri="{FF2B5EF4-FFF2-40B4-BE49-F238E27FC236}">
                  <a16:creationId xmlns:a16="http://schemas.microsoft.com/office/drawing/2014/main" id="{6946E35B-B1AC-D548-9632-58E0AB1FCED9}"/>
                </a:ext>
              </a:extLst>
            </p:cNvPr>
            <p:cNvSpPr/>
            <p:nvPr/>
          </p:nvSpPr>
          <p:spPr>
            <a:xfrm rot="12132782">
              <a:off x="451361" y="-189805"/>
              <a:ext cx="39397" cy="28656"/>
            </a:xfrm>
            <a:custGeom>
              <a:avLst/>
              <a:gdLst/>
              <a:ahLst/>
              <a:cxnLst/>
              <a:rect l="l" t="t" r="r" b="b"/>
              <a:pathLst>
                <a:path w="330" h="240" extrusionOk="0">
                  <a:moveTo>
                    <a:pt x="169" y="1"/>
                  </a:moveTo>
                  <a:cubicBezTo>
                    <a:pt x="133" y="1"/>
                    <a:pt x="100" y="36"/>
                    <a:pt x="84" y="62"/>
                  </a:cubicBezTo>
                  <a:lnTo>
                    <a:pt x="52" y="94"/>
                  </a:lnTo>
                  <a:cubicBezTo>
                    <a:pt x="0" y="156"/>
                    <a:pt x="21" y="239"/>
                    <a:pt x="89" y="239"/>
                  </a:cubicBezTo>
                  <a:cubicBezTo>
                    <a:pt x="104" y="239"/>
                    <a:pt x="121" y="235"/>
                    <a:pt x="141" y="226"/>
                  </a:cubicBezTo>
                  <a:cubicBezTo>
                    <a:pt x="185" y="207"/>
                    <a:pt x="330" y="50"/>
                    <a:pt x="216" y="12"/>
                  </a:cubicBezTo>
                  <a:lnTo>
                    <a:pt x="191" y="5"/>
                  </a:lnTo>
                  <a:cubicBezTo>
                    <a:pt x="184" y="2"/>
                    <a:pt x="176" y="1"/>
                    <a:pt x="1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2230;p23">
              <a:extLst>
                <a:ext uri="{FF2B5EF4-FFF2-40B4-BE49-F238E27FC236}">
                  <a16:creationId xmlns:a16="http://schemas.microsoft.com/office/drawing/2014/main" id="{C392D949-30EF-B74A-86F9-0454AD56B144}"/>
                </a:ext>
              </a:extLst>
            </p:cNvPr>
            <p:cNvSpPr/>
            <p:nvPr/>
          </p:nvSpPr>
          <p:spPr>
            <a:xfrm rot="12132782">
              <a:off x="419716" y="-8571"/>
              <a:ext cx="23758" cy="19581"/>
            </a:xfrm>
            <a:custGeom>
              <a:avLst/>
              <a:gdLst/>
              <a:ahLst/>
              <a:cxnLst/>
              <a:rect l="l" t="t" r="r" b="b"/>
              <a:pathLst>
                <a:path w="199" h="164" extrusionOk="0">
                  <a:moveTo>
                    <a:pt x="139" y="0"/>
                  </a:moveTo>
                  <a:cubicBezTo>
                    <a:pt x="96" y="0"/>
                    <a:pt x="40" y="19"/>
                    <a:pt x="19" y="43"/>
                  </a:cubicBezTo>
                  <a:cubicBezTo>
                    <a:pt x="7" y="69"/>
                    <a:pt x="1" y="94"/>
                    <a:pt x="1" y="125"/>
                  </a:cubicBezTo>
                  <a:cubicBezTo>
                    <a:pt x="3" y="153"/>
                    <a:pt x="18" y="164"/>
                    <a:pt x="38" y="164"/>
                  </a:cubicBezTo>
                  <a:cubicBezTo>
                    <a:pt x="66" y="164"/>
                    <a:pt x="104" y="141"/>
                    <a:pt x="127" y="119"/>
                  </a:cubicBezTo>
                  <a:cubicBezTo>
                    <a:pt x="158" y="106"/>
                    <a:pt x="177" y="75"/>
                    <a:pt x="190" y="43"/>
                  </a:cubicBezTo>
                  <a:cubicBezTo>
                    <a:pt x="198" y="12"/>
                    <a:pt x="173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2231;p23">
              <a:extLst>
                <a:ext uri="{FF2B5EF4-FFF2-40B4-BE49-F238E27FC236}">
                  <a16:creationId xmlns:a16="http://schemas.microsoft.com/office/drawing/2014/main" id="{5B005962-2351-F448-8F6E-A2B7D42EC4AC}"/>
                </a:ext>
              </a:extLst>
            </p:cNvPr>
            <p:cNvSpPr/>
            <p:nvPr/>
          </p:nvSpPr>
          <p:spPr>
            <a:xfrm rot="12132782">
              <a:off x="583505" y="-337605"/>
              <a:ext cx="41785" cy="28059"/>
            </a:xfrm>
            <a:custGeom>
              <a:avLst/>
              <a:gdLst/>
              <a:ahLst/>
              <a:cxnLst/>
              <a:rect l="l" t="t" r="r" b="b"/>
              <a:pathLst>
                <a:path w="350" h="235" extrusionOk="0">
                  <a:moveTo>
                    <a:pt x="211" y="1"/>
                  </a:moveTo>
                  <a:cubicBezTo>
                    <a:pt x="123" y="1"/>
                    <a:pt x="1" y="116"/>
                    <a:pt x="60" y="198"/>
                  </a:cubicBezTo>
                  <a:lnTo>
                    <a:pt x="66" y="211"/>
                  </a:lnTo>
                  <a:cubicBezTo>
                    <a:pt x="79" y="228"/>
                    <a:pt x="95" y="235"/>
                    <a:pt x="112" y="235"/>
                  </a:cubicBezTo>
                  <a:cubicBezTo>
                    <a:pt x="208" y="235"/>
                    <a:pt x="349" y="24"/>
                    <a:pt x="243" y="3"/>
                  </a:cubicBezTo>
                  <a:lnTo>
                    <a:pt x="230" y="3"/>
                  </a:lnTo>
                  <a:cubicBezTo>
                    <a:pt x="224" y="2"/>
                    <a:pt x="218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2232;p23">
              <a:extLst>
                <a:ext uri="{FF2B5EF4-FFF2-40B4-BE49-F238E27FC236}">
                  <a16:creationId xmlns:a16="http://schemas.microsoft.com/office/drawing/2014/main" id="{78B6F9F5-9E4E-EE4B-A542-632F36F7E7EC}"/>
                </a:ext>
              </a:extLst>
            </p:cNvPr>
            <p:cNvSpPr/>
            <p:nvPr/>
          </p:nvSpPr>
          <p:spPr>
            <a:xfrm rot="12132782">
              <a:off x="705381" y="-498727"/>
              <a:ext cx="60409" cy="35581"/>
            </a:xfrm>
            <a:custGeom>
              <a:avLst/>
              <a:gdLst/>
              <a:ahLst/>
              <a:cxnLst/>
              <a:rect l="l" t="t" r="r" b="b"/>
              <a:pathLst>
                <a:path w="506" h="298" extrusionOk="0">
                  <a:moveTo>
                    <a:pt x="322" y="1"/>
                  </a:moveTo>
                  <a:cubicBezTo>
                    <a:pt x="190" y="1"/>
                    <a:pt x="1" y="297"/>
                    <a:pt x="184" y="297"/>
                  </a:cubicBezTo>
                  <a:cubicBezTo>
                    <a:pt x="316" y="297"/>
                    <a:pt x="505" y="1"/>
                    <a:pt x="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2233;p23">
              <a:extLst>
                <a:ext uri="{FF2B5EF4-FFF2-40B4-BE49-F238E27FC236}">
                  <a16:creationId xmlns:a16="http://schemas.microsoft.com/office/drawing/2014/main" id="{BE0E27FD-76FE-D34A-ACC2-242D0D73C238}"/>
                </a:ext>
              </a:extLst>
            </p:cNvPr>
            <p:cNvSpPr/>
            <p:nvPr/>
          </p:nvSpPr>
          <p:spPr>
            <a:xfrm rot="12132782">
              <a:off x="771088" y="-410375"/>
              <a:ext cx="31757" cy="33551"/>
            </a:xfrm>
            <a:custGeom>
              <a:avLst/>
              <a:gdLst/>
              <a:ahLst/>
              <a:cxnLst/>
              <a:rect l="l" t="t" r="r" b="b"/>
              <a:pathLst>
                <a:path w="266" h="281" extrusionOk="0">
                  <a:moveTo>
                    <a:pt x="212" y="1"/>
                  </a:moveTo>
                  <a:cubicBezTo>
                    <a:pt x="160" y="1"/>
                    <a:pt x="88" y="58"/>
                    <a:pt x="70" y="84"/>
                  </a:cubicBezTo>
                  <a:cubicBezTo>
                    <a:pt x="64" y="97"/>
                    <a:pt x="64" y="103"/>
                    <a:pt x="57" y="109"/>
                  </a:cubicBezTo>
                  <a:cubicBezTo>
                    <a:pt x="20" y="160"/>
                    <a:pt x="1" y="223"/>
                    <a:pt x="57" y="261"/>
                  </a:cubicBezTo>
                  <a:cubicBezTo>
                    <a:pt x="83" y="273"/>
                    <a:pt x="108" y="280"/>
                    <a:pt x="127" y="280"/>
                  </a:cubicBezTo>
                  <a:cubicBezTo>
                    <a:pt x="131" y="281"/>
                    <a:pt x="136" y="281"/>
                    <a:pt x="140" y="281"/>
                  </a:cubicBezTo>
                  <a:cubicBezTo>
                    <a:pt x="198" y="281"/>
                    <a:pt x="253" y="206"/>
                    <a:pt x="259" y="154"/>
                  </a:cubicBezTo>
                  <a:cubicBezTo>
                    <a:pt x="266" y="116"/>
                    <a:pt x="266" y="78"/>
                    <a:pt x="259" y="40"/>
                  </a:cubicBezTo>
                  <a:cubicBezTo>
                    <a:pt x="252" y="11"/>
                    <a:pt x="234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2234;p23">
              <a:extLst>
                <a:ext uri="{FF2B5EF4-FFF2-40B4-BE49-F238E27FC236}">
                  <a16:creationId xmlns:a16="http://schemas.microsoft.com/office/drawing/2014/main" id="{78AFF99F-B90E-8340-BE76-54CC2E5DAFCB}"/>
                </a:ext>
              </a:extLst>
            </p:cNvPr>
            <p:cNvSpPr/>
            <p:nvPr/>
          </p:nvSpPr>
          <p:spPr>
            <a:xfrm rot="12132782">
              <a:off x="648287" y="-438582"/>
              <a:ext cx="33189" cy="26626"/>
            </a:xfrm>
            <a:custGeom>
              <a:avLst/>
              <a:gdLst/>
              <a:ahLst/>
              <a:cxnLst/>
              <a:rect l="l" t="t" r="r" b="b"/>
              <a:pathLst>
                <a:path w="278" h="223" extrusionOk="0">
                  <a:moveTo>
                    <a:pt x="150" y="0"/>
                  </a:moveTo>
                  <a:cubicBezTo>
                    <a:pt x="126" y="0"/>
                    <a:pt x="103" y="7"/>
                    <a:pt x="82" y="20"/>
                  </a:cubicBezTo>
                  <a:cubicBezTo>
                    <a:pt x="32" y="45"/>
                    <a:pt x="0" y="95"/>
                    <a:pt x="7" y="158"/>
                  </a:cubicBezTo>
                  <a:cubicBezTo>
                    <a:pt x="0" y="158"/>
                    <a:pt x="0" y="165"/>
                    <a:pt x="7" y="165"/>
                  </a:cubicBezTo>
                  <a:cubicBezTo>
                    <a:pt x="0" y="209"/>
                    <a:pt x="26" y="223"/>
                    <a:pt x="57" y="223"/>
                  </a:cubicBezTo>
                  <a:cubicBezTo>
                    <a:pt x="89" y="223"/>
                    <a:pt x="126" y="209"/>
                    <a:pt x="145" y="196"/>
                  </a:cubicBezTo>
                  <a:cubicBezTo>
                    <a:pt x="183" y="165"/>
                    <a:pt x="278" y="39"/>
                    <a:pt x="190" y="7"/>
                  </a:cubicBezTo>
                  <a:cubicBezTo>
                    <a:pt x="176" y="3"/>
                    <a:pt x="163" y="0"/>
                    <a:pt x="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2235;p23">
              <a:extLst>
                <a:ext uri="{FF2B5EF4-FFF2-40B4-BE49-F238E27FC236}">
                  <a16:creationId xmlns:a16="http://schemas.microsoft.com/office/drawing/2014/main" id="{59F6F0DF-B00F-3A4C-AD11-9D994D0AE96D}"/>
                </a:ext>
              </a:extLst>
            </p:cNvPr>
            <p:cNvSpPr/>
            <p:nvPr/>
          </p:nvSpPr>
          <p:spPr>
            <a:xfrm rot="12132782">
              <a:off x="701726" y="-411589"/>
              <a:ext cx="38442" cy="22686"/>
            </a:xfrm>
            <a:custGeom>
              <a:avLst/>
              <a:gdLst/>
              <a:ahLst/>
              <a:cxnLst/>
              <a:rect l="l" t="t" r="r" b="b"/>
              <a:pathLst>
                <a:path w="322" h="190" extrusionOk="0">
                  <a:moveTo>
                    <a:pt x="208" y="1"/>
                  </a:moveTo>
                  <a:cubicBezTo>
                    <a:pt x="120" y="1"/>
                    <a:pt x="0" y="190"/>
                    <a:pt x="114" y="190"/>
                  </a:cubicBezTo>
                  <a:cubicBezTo>
                    <a:pt x="202" y="190"/>
                    <a:pt x="322" y="1"/>
                    <a:pt x="2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2236;p23">
              <a:extLst>
                <a:ext uri="{FF2B5EF4-FFF2-40B4-BE49-F238E27FC236}">
                  <a16:creationId xmlns:a16="http://schemas.microsoft.com/office/drawing/2014/main" id="{F2A55A65-3C0E-CE4F-861D-9CBE4B241B1A}"/>
                </a:ext>
              </a:extLst>
            </p:cNvPr>
            <p:cNvSpPr/>
            <p:nvPr/>
          </p:nvSpPr>
          <p:spPr>
            <a:xfrm rot="12132782">
              <a:off x="719073" y="-279972"/>
              <a:ext cx="29130" cy="26984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85" y="1"/>
                  </a:moveTo>
                  <a:cubicBezTo>
                    <a:pt x="167" y="1"/>
                    <a:pt x="148" y="7"/>
                    <a:pt x="136" y="13"/>
                  </a:cubicBezTo>
                  <a:cubicBezTo>
                    <a:pt x="73" y="38"/>
                    <a:pt x="29" y="89"/>
                    <a:pt x="17" y="152"/>
                  </a:cubicBezTo>
                  <a:cubicBezTo>
                    <a:pt x="1" y="189"/>
                    <a:pt x="33" y="226"/>
                    <a:pt x="70" y="226"/>
                  </a:cubicBezTo>
                  <a:cubicBezTo>
                    <a:pt x="78" y="226"/>
                    <a:pt x="85" y="224"/>
                    <a:pt x="92" y="221"/>
                  </a:cubicBezTo>
                  <a:cubicBezTo>
                    <a:pt x="136" y="208"/>
                    <a:pt x="174" y="177"/>
                    <a:pt x="199" y="133"/>
                  </a:cubicBezTo>
                  <a:cubicBezTo>
                    <a:pt x="204" y="128"/>
                    <a:pt x="208" y="124"/>
                    <a:pt x="206" y="124"/>
                  </a:cubicBezTo>
                  <a:cubicBezTo>
                    <a:pt x="205" y="124"/>
                    <a:pt x="203" y="125"/>
                    <a:pt x="199" y="126"/>
                  </a:cubicBezTo>
                  <a:cubicBezTo>
                    <a:pt x="218" y="107"/>
                    <a:pt x="244" y="82"/>
                    <a:pt x="237" y="57"/>
                  </a:cubicBezTo>
                  <a:lnTo>
                    <a:pt x="231" y="32"/>
                  </a:lnTo>
                  <a:cubicBezTo>
                    <a:pt x="224" y="8"/>
                    <a:pt x="205" y="1"/>
                    <a:pt x="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2237;p23">
              <a:extLst>
                <a:ext uri="{FF2B5EF4-FFF2-40B4-BE49-F238E27FC236}">
                  <a16:creationId xmlns:a16="http://schemas.microsoft.com/office/drawing/2014/main" id="{25B45C27-684F-4944-846D-0118CB11D30A}"/>
                </a:ext>
              </a:extLst>
            </p:cNvPr>
            <p:cNvSpPr/>
            <p:nvPr/>
          </p:nvSpPr>
          <p:spPr>
            <a:xfrm rot="12132782">
              <a:off x="376984" y="-160222"/>
              <a:ext cx="53485" cy="49790"/>
            </a:xfrm>
            <a:custGeom>
              <a:avLst/>
              <a:gdLst/>
              <a:ahLst/>
              <a:cxnLst/>
              <a:rect l="l" t="t" r="r" b="b"/>
              <a:pathLst>
                <a:path w="448" h="417" extrusionOk="0">
                  <a:moveTo>
                    <a:pt x="328" y="0"/>
                  </a:moveTo>
                  <a:cubicBezTo>
                    <a:pt x="202" y="13"/>
                    <a:pt x="95" y="89"/>
                    <a:pt x="44" y="208"/>
                  </a:cubicBezTo>
                  <a:cubicBezTo>
                    <a:pt x="0" y="284"/>
                    <a:pt x="6" y="417"/>
                    <a:pt x="126" y="417"/>
                  </a:cubicBezTo>
                  <a:cubicBezTo>
                    <a:pt x="252" y="404"/>
                    <a:pt x="360" y="328"/>
                    <a:pt x="410" y="208"/>
                  </a:cubicBezTo>
                  <a:cubicBezTo>
                    <a:pt x="448" y="126"/>
                    <a:pt x="448" y="0"/>
                    <a:pt x="3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2238;p23">
              <a:extLst>
                <a:ext uri="{FF2B5EF4-FFF2-40B4-BE49-F238E27FC236}">
                  <a16:creationId xmlns:a16="http://schemas.microsoft.com/office/drawing/2014/main" id="{71E35106-A089-704B-9733-D28AC49AB72E}"/>
                </a:ext>
              </a:extLst>
            </p:cNvPr>
            <p:cNvSpPr/>
            <p:nvPr/>
          </p:nvSpPr>
          <p:spPr>
            <a:xfrm rot="12132782">
              <a:off x="374996" y="416653"/>
              <a:ext cx="57305" cy="53491"/>
            </a:xfrm>
            <a:custGeom>
              <a:avLst/>
              <a:gdLst/>
              <a:ahLst/>
              <a:cxnLst/>
              <a:rect l="l" t="t" r="r" b="b"/>
              <a:pathLst>
                <a:path w="480" h="448" extrusionOk="0">
                  <a:moveTo>
                    <a:pt x="347" y="0"/>
                  </a:moveTo>
                  <a:cubicBezTo>
                    <a:pt x="215" y="13"/>
                    <a:pt x="95" y="95"/>
                    <a:pt x="44" y="221"/>
                  </a:cubicBezTo>
                  <a:cubicBezTo>
                    <a:pt x="0" y="309"/>
                    <a:pt x="0" y="448"/>
                    <a:pt x="133" y="448"/>
                  </a:cubicBezTo>
                  <a:cubicBezTo>
                    <a:pt x="265" y="435"/>
                    <a:pt x="379" y="347"/>
                    <a:pt x="435" y="227"/>
                  </a:cubicBezTo>
                  <a:cubicBezTo>
                    <a:pt x="479" y="139"/>
                    <a:pt x="479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2239;p23">
              <a:extLst>
                <a:ext uri="{FF2B5EF4-FFF2-40B4-BE49-F238E27FC236}">
                  <a16:creationId xmlns:a16="http://schemas.microsoft.com/office/drawing/2014/main" id="{42EBBE36-9B3D-4547-840C-1BCC1FAF4B9D}"/>
                </a:ext>
              </a:extLst>
            </p:cNvPr>
            <p:cNvSpPr/>
            <p:nvPr/>
          </p:nvSpPr>
          <p:spPr>
            <a:xfrm rot="12132782">
              <a:off x="366171" y="655611"/>
              <a:ext cx="34741" cy="32477"/>
            </a:xfrm>
            <a:custGeom>
              <a:avLst/>
              <a:gdLst/>
              <a:ahLst/>
              <a:cxnLst/>
              <a:rect l="l" t="t" r="r" b="b"/>
              <a:pathLst>
                <a:path w="291" h="272" extrusionOk="0">
                  <a:moveTo>
                    <a:pt x="215" y="0"/>
                  </a:moveTo>
                  <a:cubicBezTo>
                    <a:pt x="133" y="6"/>
                    <a:pt x="63" y="57"/>
                    <a:pt x="25" y="133"/>
                  </a:cubicBezTo>
                  <a:cubicBezTo>
                    <a:pt x="0" y="189"/>
                    <a:pt x="6" y="271"/>
                    <a:pt x="82" y="271"/>
                  </a:cubicBezTo>
                  <a:cubicBezTo>
                    <a:pt x="164" y="265"/>
                    <a:pt x="233" y="215"/>
                    <a:pt x="265" y="139"/>
                  </a:cubicBezTo>
                  <a:cubicBezTo>
                    <a:pt x="290" y="82"/>
                    <a:pt x="290" y="0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2240;p23">
              <a:extLst>
                <a:ext uri="{FF2B5EF4-FFF2-40B4-BE49-F238E27FC236}">
                  <a16:creationId xmlns:a16="http://schemas.microsoft.com/office/drawing/2014/main" id="{D47F8B64-3259-1445-9117-B830009E3A4A}"/>
                </a:ext>
              </a:extLst>
            </p:cNvPr>
            <p:cNvSpPr/>
            <p:nvPr/>
          </p:nvSpPr>
          <p:spPr>
            <a:xfrm rot="12132782">
              <a:off x="-36725" y="1238253"/>
              <a:ext cx="33906" cy="28059"/>
            </a:xfrm>
            <a:custGeom>
              <a:avLst/>
              <a:gdLst/>
              <a:ahLst/>
              <a:cxnLst/>
              <a:rect l="l" t="t" r="r" b="b"/>
              <a:pathLst>
                <a:path w="284" h="235" extrusionOk="0">
                  <a:moveTo>
                    <a:pt x="213" y="0"/>
                  </a:moveTo>
                  <a:cubicBezTo>
                    <a:pt x="175" y="0"/>
                    <a:pt x="133" y="37"/>
                    <a:pt x="107" y="58"/>
                  </a:cubicBezTo>
                  <a:lnTo>
                    <a:pt x="101" y="64"/>
                  </a:lnTo>
                  <a:cubicBezTo>
                    <a:pt x="63" y="102"/>
                    <a:pt x="0" y="234"/>
                    <a:pt x="107" y="234"/>
                  </a:cubicBezTo>
                  <a:cubicBezTo>
                    <a:pt x="177" y="228"/>
                    <a:pt x="240" y="177"/>
                    <a:pt x="271" y="108"/>
                  </a:cubicBezTo>
                  <a:cubicBezTo>
                    <a:pt x="284" y="89"/>
                    <a:pt x="284" y="58"/>
                    <a:pt x="271" y="32"/>
                  </a:cubicBezTo>
                  <a:cubicBezTo>
                    <a:pt x="259" y="20"/>
                    <a:pt x="252" y="14"/>
                    <a:pt x="240" y="7"/>
                  </a:cubicBezTo>
                  <a:cubicBezTo>
                    <a:pt x="231" y="2"/>
                    <a:pt x="222" y="0"/>
                    <a:pt x="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14" name="Google Shape;4480;p54">
            <a:extLst>
              <a:ext uri="{FF2B5EF4-FFF2-40B4-BE49-F238E27FC236}">
                <a16:creationId xmlns:a16="http://schemas.microsoft.com/office/drawing/2014/main" id="{3568A697-7F8E-DA40-B2F3-FFD64D8E5B92}"/>
              </a:ext>
            </a:extLst>
          </p:cNvPr>
          <p:cNvSpPr txBox="1">
            <a:spLocks/>
          </p:cNvSpPr>
          <p:nvPr/>
        </p:nvSpPr>
        <p:spPr>
          <a:xfrm>
            <a:off x="1263058" y="916655"/>
            <a:ext cx="4902000" cy="149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7200" dirty="0">
                <a:latin typeface="Chewy" panose="02000000000000000000" pitchFamily="2" charset="0"/>
                <a:ea typeface="Microsoft JhengHei UI" panose="020B0604030504040204" pitchFamily="34" charset="-120"/>
              </a:rPr>
              <a:t>Thanks!</a:t>
            </a:r>
            <a:endParaRPr lang="en-US" sz="7200" dirty="0">
              <a:latin typeface="Chewy" panose="02000000000000000000" pitchFamily="2" charset="0"/>
              <a:ea typeface="Microsoft JhengHei UI" panose="020B0604030504040204" pitchFamily="34" charset="-120"/>
            </a:endParaRPr>
          </a:p>
        </p:txBody>
      </p:sp>
      <p:sp>
        <p:nvSpPr>
          <p:cNvPr id="271" name="文字方塊 270">
            <a:extLst>
              <a:ext uri="{FF2B5EF4-FFF2-40B4-BE49-F238E27FC236}">
                <a16:creationId xmlns:a16="http://schemas.microsoft.com/office/drawing/2014/main" id="{C948FFF7-CBC7-4440-8363-73FB1827A8BC}"/>
              </a:ext>
            </a:extLst>
          </p:cNvPr>
          <p:cNvSpPr txBox="1"/>
          <p:nvPr/>
        </p:nvSpPr>
        <p:spPr>
          <a:xfrm>
            <a:off x="1263058" y="2460566"/>
            <a:ext cx="42206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Do</a:t>
            </a:r>
            <a:r>
              <a:rPr kumimoji="1" lang="zh-TW" altLang="en-US" sz="2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2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you</a:t>
            </a:r>
            <a:r>
              <a:rPr kumimoji="1" lang="zh-TW" altLang="en-US" sz="2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2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have</a:t>
            </a:r>
            <a:r>
              <a:rPr kumimoji="1" lang="zh-TW" altLang="en-US" sz="2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2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any</a:t>
            </a:r>
            <a:r>
              <a:rPr kumimoji="1" lang="zh-TW" altLang="en-US" sz="2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2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questions?</a:t>
            </a:r>
            <a:endParaRPr kumimoji="1" lang="zh-TW" altLang="en-US" sz="24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48" name="Google Shape;2327;p23">
            <a:extLst>
              <a:ext uri="{FF2B5EF4-FFF2-40B4-BE49-F238E27FC236}">
                <a16:creationId xmlns:a16="http://schemas.microsoft.com/office/drawing/2014/main" id="{E11E937A-A3F5-8A4A-B579-E6E3B03219DD}"/>
              </a:ext>
            </a:extLst>
          </p:cNvPr>
          <p:cNvSpPr/>
          <p:nvPr/>
        </p:nvSpPr>
        <p:spPr>
          <a:xfrm>
            <a:off x="9584360" y="3500987"/>
            <a:ext cx="3084784" cy="3155098"/>
          </a:xfrm>
          <a:custGeom>
            <a:avLst/>
            <a:gdLst/>
            <a:ahLst/>
            <a:cxnLst/>
            <a:rect l="l" t="t" r="r" b="b"/>
            <a:pathLst>
              <a:path w="30666" h="31365" extrusionOk="0">
                <a:moveTo>
                  <a:pt x="29467" y="0"/>
                </a:moveTo>
                <a:cubicBezTo>
                  <a:pt x="26709" y="0"/>
                  <a:pt x="24051" y="2095"/>
                  <a:pt x="23021" y="3891"/>
                </a:cubicBezTo>
                <a:cubicBezTo>
                  <a:pt x="21413" y="6692"/>
                  <a:pt x="20587" y="9795"/>
                  <a:pt x="19786" y="12803"/>
                </a:cubicBezTo>
                <a:cubicBezTo>
                  <a:pt x="18732" y="16764"/>
                  <a:pt x="17647" y="20863"/>
                  <a:pt x="14740" y="24200"/>
                </a:cubicBezTo>
                <a:cubicBezTo>
                  <a:pt x="12722" y="26546"/>
                  <a:pt x="10029" y="28495"/>
                  <a:pt x="7348" y="29542"/>
                </a:cubicBezTo>
                <a:cubicBezTo>
                  <a:pt x="4870" y="30519"/>
                  <a:pt x="2252" y="30904"/>
                  <a:pt x="1" y="31188"/>
                </a:cubicBezTo>
                <a:lnTo>
                  <a:pt x="19" y="31364"/>
                </a:lnTo>
                <a:cubicBezTo>
                  <a:pt x="2290" y="31080"/>
                  <a:pt x="4920" y="30696"/>
                  <a:pt x="7418" y="29706"/>
                </a:cubicBezTo>
                <a:cubicBezTo>
                  <a:pt x="10123" y="28646"/>
                  <a:pt x="12842" y="26685"/>
                  <a:pt x="14879" y="24319"/>
                </a:cubicBezTo>
                <a:cubicBezTo>
                  <a:pt x="17811" y="20945"/>
                  <a:pt x="18903" y="16827"/>
                  <a:pt x="19962" y="12847"/>
                </a:cubicBezTo>
                <a:cubicBezTo>
                  <a:pt x="20757" y="9851"/>
                  <a:pt x="21577" y="6755"/>
                  <a:pt x="23172" y="3986"/>
                </a:cubicBezTo>
                <a:cubicBezTo>
                  <a:pt x="24181" y="2228"/>
                  <a:pt x="26779" y="180"/>
                  <a:pt x="29460" y="180"/>
                </a:cubicBezTo>
                <a:cubicBezTo>
                  <a:pt x="29847" y="180"/>
                  <a:pt x="30235" y="223"/>
                  <a:pt x="30621" y="315"/>
                </a:cubicBezTo>
                <a:lnTo>
                  <a:pt x="30665" y="139"/>
                </a:lnTo>
                <a:cubicBezTo>
                  <a:pt x="30267" y="44"/>
                  <a:pt x="29866" y="0"/>
                  <a:pt x="294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grpSp>
        <p:nvGrpSpPr>
          <p:cNvPr id="349" name="群組 348">
            <a:extLst>
              <a:ext uri="{FF2B5EF4-FFF2-40B4-BE49-F238E27FC236}">
                <a16:creationId xmlns:a16="http://schemas.microsoft.com/office/drawing/2014/main" id="{E148DDA3-21F5-0B43-A39A-9DF7C974648B}"/>
              </a:ext>
            </a:extLst>
          </p:cNvPr>
          <p:cNvGrpSpPr/>
          <p:nvPr/>
        </p:nvGrpSpPr>
        <p:grpSpPr>
          <a:xfrm flipH="1">
            <a:off x="8626363" y="5242473"/>
            <a:ext cx="2656903" cy="1038681"/>
            <a:chOff x="1024246" y="5381692"/>
            <a:chExt cx="2594213" cy="1014159"/>
          </a:xfrm>
        </p:grpSpPr>
        <p:sp>
          <p:nvSpPr>
            <p:cNvPr id="350" name="Google Shape;2047;p20">
              <a:extLst>
                <a:ext uri="{FF2B5EF4-FFF2-40B4-BE49-F238E27FC236}">
                  <a16:creationId xmlns:a16="http://schemas.microsoft.com/office/drawing/2014/main" id="{92AC08A2-5659-844C-879C-C3DE6684A369}"/>
                </a:ext>
              </a:extLst>
            </p:cNvPr>
            <p:cNvSpPr/>
            <p:nvPr/>
          </p:nvSpPr>
          <p:spPr>
            <a:xfrm rot="5400000" flipV="1">
              <a:off x="2316957" y="4499809"/>
              <a:ext cx="419619" cy="2183385"/>
            </a:xfrm>
            <a:custGeom>
              <a:avLst/>
              <a:gdLst/>
              <a:ahLst/>
              <a:cxnLst/>
              <a:rect l="l" t="t" r="r" b="b"/>
              <a:pathLst>
                <a:path w="2435" h="12670" extrusionOk="0">
                  <a:moveTo>
                    <a:pt x="1394" y="1"/>
                  </a:moveTo>
                  <a:cubicBezTo>
                    <a:pt x="694" y="1"/>
                    <a:pt x="315" y="2966"/>
                    <a:pt x="315" y="4148"/>
                  </a:cubicBezTo>
                  <a:cubicBezTo>
                    <a:pt x="315" y="4886"/>
                    <a:pt x="309" y="5623"/>
                    <a:pt x="297" y="6355"/>
                  </a:cubicBezTo>
                  <a:cubicBezTo>
                    <a:pt x="284" y="7093"/>
                    <a:pt x="278" y="7850"/>
                    <a:pt x="284" y="8594"/>
                  </a:cubicBezTo>
                  <a:cubicBezTo>
                    <a:pt x="284" y="8783"/>
                    <a:pt x="297" y="8966"/>
                    <a:pt x="315" y="9149"/>
                  </a:cubicBezTo>
                  <a:cubicBezTo>
                    <a:pt x="391" y="10026"/>
                    <a:pt x="0" y="11741"/>
                    <a:pt x="788" y="12410"/>
                  </a:cubicBezTo>
                  <a:cubicBezTo>
                    <a:pt x="1000" y="12590"/>
                    <a:pt x="1179" y="12670"/>
                    <a:pt x="1332" y="12670"/>
                  </a:cubicBezTo>
                  <a:cubicBezTo>
                    <a:pt x="2297" y="12670"/>
                    <a:pt x="2170" y="9478"/>
                    <a:pt x="2170" y="8607"/>
                  </a:cubicBezTo>
                  <a:cubicBezTo>
                    <a:pt x="2239" y="7812"/>
                    <a:pt x="2214" y="7011"/>
                    <a:pt x="2195" y="6210"/>
                  </a:cubicBezTo>
                  <a:cubicBezTo>
                    <a:pt x="2176" y="5081"/>
                    <a:pt x="2435" y="1322"/>
                    <a:pt x="1829" y="357"/>
                  </a:cubicBezTo>
                  <a:cubicBezTo>
                    <a:pt x="1673" y="109"/>
                    <a:pt x="1527" y="1"/>
                    <a:pt x="1394" y="1"/>
                  </a:cubicBezTo>
                  <a:close/>
                </a:path>
              </a:pathLst>
            </a:custGeom>
            <a:solidFill>
              <a:srgbClr val="FFCC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2048;p20">
              <a:extLst>
                <a:ext uri="{FF2B5EF4-FFF2-40B4-BE49-F238E27FC236}">
                  <a16:creationId xmlns:a16="http://schemas.microsoft.com/office/drawing/2014/main" id="{A03F4713-BA5C-B741-BE5E-963DDE496F56}"/>
                </a:ext>
              </a:extLst>
            </p:cNvPr>
            <p:cNvSpPr/>
            <p:nvPr/>
          </p:nvSpPr>
          <p:spPr>
            <a:xfrm rot="5400000" flipV="1">
              <a:off x="1628942" y="5591416"/>
              <a:ext cx="58247" cy="42048"/>
            </a:xfrm>
            <a:custGeom>
              <a:avLst/>
              <a:gdLst/>
              <a:ahLst/>
              <a:cxnLst/>
              <a:rect l="l" t="t" r="r" b="b"/>
              <a:pathLst>
                <a:path w="338" h="244" extrusionOk="0">
                  <a:moveTo>
                    <a:pt x="191" y="0"/>
                  </a:moveTo>
                  <a:cubicBezTo>
                    <a:pt x="127" y="0"/>
                    <a:pt x="59" y="69"/>
                    <a:pt x="35" y="119"/>
                  </a:cubicBezTo>
                  <a:cubicBezTo>
                    <a:pt x="0" y="193"/>
                    <a:pt x="32" y="244"/>
                    <a:pt x="90" y="244"/>
                  </a:cubicBezTo>
                  <a:cubicBezTo>
                    <a:pt x="105" y="244"/>
                    <a:pt x="123" y="240"/>
                    <a:pt x="142" y="232"/>
                  </a:cubicBezTo>
                  <a:lnTo>
                    <a:pt x="186" y="213"/>
                  </a:lnTo>
                  <a:cubicBezTo>
                    <a:pt x="224" y="194"/>
                    <a:pt x="337" y="87"/>
                    <a:pt x="268" y="37"/>
                  </a:cubicBezTo>
                  <a:cubicBezTo>
                    <a:pt x="262" y="30"/>
                    <a:pt x="255" y="24"/>
                    <a:pt x="243" y="18"/>
                  </a:cubicBezTo>
                  <a:cubicBezTo>
                    <a:pt x="227" y="5"/>
                    <a:pt x="209" y="0"/>
                    <a:pt x="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2049;p20">
              <a:extLst>
                <a:ext uri="{FF2B5EF4-FFF2-40B4-BE49-F238E27FC236}">
                  <a16:creationId xmlns:a16="http://schemas.microsoft.com/office/drawing/2014/main" id="{911FABA8-5112-A647-9191-D9F0F046DD19}"/>
                </a:ext>
              </a:extLst>
            </p:cNvPr>
            <p:cNvSpPr/>
            <p:nvPr/>
          </p:nvSpPr>
          <p:spPr>
            <a:xfrm rot="5400000" flipV="1">
              <a:off x="1652293" y="5661469"/>
              <a:ext cx="51698" cy="35327"/>
            </a:xfrm>
            <a:custGeom>
              <a:avLst/>
              <a:gdLst/>
              <a:ahLst/>
              <a:cxnLst/>
              <a:rect l="l" t="t" r="r" b="b"/>
              <a:pathLst>
                <a:path w="300" h="205" extrusionOk="0">
                  <a:moveTo>
                    <a:pt x="187" y="0"/>
                  </a:moveTo>
                  <a:cubicBezTo>
                    <a:pt x="182" y="0"/>
                    <a:pt x="177" y="1"/>
                    <a:pt x="171" y="1"/>
                  </a:cubicBezTo>
                  <a:cubicBezTo>
                    <a:pt x="108" y="8"/>
                    <a:pt x="45" y="46"/>
                    <a:pt x="20" y="109"/>
                  </a:cubicBezTo>
                  <a:cubicBezTo>
                    <a:pt x="13" y="128"/>
                    <a:pt x="1" y="165"/>
                    <a:pt x="20" y="184"/>
                  </a:cubicBezTo>
                  <a:lnTo>
                    <a:pt x="26" y="191"/>
                  </a:lnTo>
                  <a:cubicBezTo>
                    <a:pt x="39" y="200"/>
                    <a:pt x="51" y="205"/>
                    <a:pt x="64" y="205"/>
                  </a:cubicBezTo>
                  <a:cubicBezTo>
                    <a:pt x="77" y="205"/>
                    <a:pt x="89" y="200"/>
                    <a:pt x="102" y="191"/>
                  </a:cubicBezTo>
                  <a:cubicBezTo>
                    <a:pt x="103" y="191"/>
                    <a:pt x="105" y="191"/>
                    <a:pt x="106" y="191"/>
                  </a:cubicBezTo>
                  <a:cubicBezTo>
                    <a:pt x="207" y="191"/>
                    <a:pt x="300" y="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2050;p20">
              <a:extLst>
                <a:ext uri="{FF2B5EF4-FFF2-40B4-BE49-F238E27FC236}">
                  <a16:creationId xmlns:a16="http://schemas.microsoft.com/office/drawing/2014/main" id="{C6FA096A-FB9B-264A-8ECD-98976D94E27C}"/>
                </a:ext>
              </a:extLst>
            </p:cNvPr>
            <p:cNvSpPr/>
            <p:nvPr/>
          </p:nvSpPr>
          <p:spPr>
            <a:xfrm rot="5400000" flipV="1">
              <a:off x="1701233" y="5555830"/>
              <a:ext cx="56696" cy="45150"/>
            </a:xfrm>
            <a:custGeom>
              <a:avLst/>
              <a:gdLst/>
              <a:ahLst/>
              <a:cxnLst/>
              <a:rect l="l" t="t" r="r" b="b"/>
              <a:pathLst>
                <a:path w="329" h="262" extrusionOk="0">
                  <a:moveTo>
                    <a:pt x="204" y="0"/>
                  </a:moveTo>
                  <a:cubicBezTo>
                    <a:pt x="162" y="0"/>
                    <a:pt x="105" y="60"/>
                    <a:pt x="95" y="85"/>
                  </a:cubicBezTo>
                  <a:cubicBezTo>
                    <a:pt x="95" y="85"/>
                    <a:pt x="102" y="78"/>
                    <a:pt x="108" y="78"/>
                  </a:cubicBezTo>
                  <a:cubicBezTo>
                    <a:pt x="64" y="123"/>
                    <a:pt x="1" y="255"/>
                    <a:pt x="108" y="261"/>
                  </a:cubicBezTo>
                  <a:cubicBezTo>
                    <a:pt x="152" y="261"/>
                    <a:pt x="196" y="236"/>
                    <a:pt x="221" y="198"/>
                  </a:cubicBezTo>
                  <a:cubicBezTo>
                    <a:pt x="272" y="154"/>
                    <a:pt x="329" y="34"/>
                    <a:pt x="221" y="22"/>
                  </a:cubicBezTo>
                  <a:lnTo>
                    <a:pt x="234" y="15"/>
                  </a:lnTo>
                  <a:cubicBezTo>
                    <a:pt x="226" y="4"/>
                    <a:pt x="216" y="0"/>
                    <a:pt x="2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2051;p20">
              <a:extLst>
                <a:ext uri="{FF2B5EF4-FFF2-40B4-BE49-F238E27FC236}">
                  <a16:creationId xmlns:a16="http://schemas.microsoft.com/office/drawing/2014/main" id="{D86F644C-7FE5-0549-8762-238BB41E357E}"/>
                </a:ext>
              </a:extLst>
            </p:cNvPr>
            <p:cNvSpPr/>
            <p:nvPr/>
          </p:nvSpPr>
          <p:spPr>
            <a:xfrm rot="5400000" flipV="1">
              <a:off x="3204357" y="5545921"/>
              <a:ext cx="51354" cy="46529"/>
            </a:xfrm>
            <a:custGeom>
              <a:avLst/>
              <a:gdLst/>
              <a:ahLst/>
              <a:cxnLst/>
              <a:rect l="l" t="t" r="r" b="b"/>
              <a:pathLst>
                <a:path w="298" h="270" extrusionOk="0">
                  <a:moveTo>
                    <a:pt x="205" y="0"/>
                  </a:moveTo>
                  <a:cubicBezTo>
                    <a:pt x="153" y="0"/>
                    <a:pt x="94" y="43"/>
                    <a:pt x="70" y="85"/>
                  </a:cubicBezTo>
                  <a:lnTo>
                    <a:pt x="64" y="92"/>
                  </a:lnTo>
                  <a:cubicBezTo>
                    <a:pt x="45" y="129"/>
                    <a:pt x="1" y="224"/>
                    <a:pt x="70" y="243"/>
                  </a:cubicBezTo>
                  <a:cubicBezTo>
                    <a:pt x="70" y="249"/>
                    <a:pt x="70" y="249"/>
                    <a:pt x="70" y="249"/>
                  </a:cubicBezTo>
                  <a:cubicBezTo>
                    <a:pt x="80" y="264"/>
                    <a:pt x="93" y="269"/>
                    <a:pt x="108" y="269"/>
                  </a:cubicBezTo>
                  <a:cubicBezTo>
                    <a:pt x="156" y="269"/>
                    <a:pt x="220" y="203"/>
                    <a:pt x="234" y="174"/>
                  </a:cubicBezTo>
                  <a:cubicBezTo>
                    <a:pt x="234" y="167"/>
                    <a:pt x="234" y="161"/>
                    <a:pt x="241" y="161"/>
                  </a:cubicBezTo>
                  <a:cubicBezTo>
                    <a:pt x="266" y="129"/>
                    <a:pt x="297" y="47"/>
                    <a:pt x="253" y="16"/>
                  </a:cubicBezTo>
                  <a:cubicBezTo>
                    <a:pt x="239" y="5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2052;p20">
              <a:extLst>
                <a:ext uri="{FF2B5EF4-FFF2-40B4-BE49-F238E27FC236}">
                  <a16:creationId xmlns:a16="http://schemas.microsoft.com/office/drawing/2014/main" id="{60799A1B-7C13-9D40-BF59-4CDB50F63B0B}"/>
                </a:ext>
              </a:extLst>
            </p:cNvPr>
            <p:cNvSpPr/>
            <p:nvPr/>
          </p:nvSpPr>
          <p:spPr>
            <a:xfrm rot="5400000" flipV="1">
              <a:off x="3333345" y="5565309"/>
              <a:ext cx="78409" cy="45838"/>
            </a:xfrm>
            <a:custGeom>
              <a:avLst/>
              <a:gdLst/>
              <a:ahLst/>
              <a:cxnLst/>
              <a:rect l="l" t="t" r="r" b="b"/>
              <a:pathLst>
                <a:path w="455" h="266" extrusionOk="0">
                  <a:moveTo>
                    <a:pt x="290" y="0"/>
                  </a:moveTo>
                  <a:cubicBezTo>
                    <a:pt x="171" y="0"/>
                    <a:pt x="0" y="265"/>
                    <a:pt x="158" y="265"/>
                  </a:cubicBezTo>
                  <a:cubicBezTo>
                    <a:pt x="278" y="265"/>
                    <a:pt x="454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2053;p20">
              <a:extLst>
                <a:ext uri="{FF2B5EF4-FFF2-40B4-BE49-F238E27FC236}">
                  <a16:creationId xmlns:a16="http://schemas.microsoft.com/office/drawing/2014/main" id="{0E3B2413-A952-D246-BA40-4B6F0BE29F67}"/>
                </a:ext>
              </a:extLst>
            </p:cNvPr>
            <p:cNvSpPr/>
            <p:nvPr/>
          </p:nvSpPr>
          <p:spPr>
            <a:xfrm rot="5400000" flipV="1">
              <a:off x="2972405" y="5486986"/>
              <a:ext cx="94780" cy="144754"/>
            </a:xfrm>
            <a:custGeom>
              <a:avLst/>
              <a:gdLst/>
              <a:ahLst/>
              <a:cxnLst/>
              <a:rect l="l" t="t" r="r" b="b"/>
              <a:pathLst>
                <a:path w="550" h="840" extrusionOk="0">
                  <a:moveTo>
                    <a:pt x="480" y="1"/>
                  </a:moveTo>
                  <a:cubicBezTo>
                    <a:pt x="411" y="7"/>
                    <a:pt x="348" y="51"/>
                    <a:pt x="316" y="121"/>
                  </a:cubicBezTo>
                  <a:cubicBezTo>
                    <a:pt x="278" y="190"/>
                    <a:pt x="278" y="278"/>
                    <a:pt x="316" y="348"/>
                  </a:cubicBezTo>
                  <a:cubicBezTo>
                    <a:pt x="196" y="386"/>
                    <a:pt x="102" y="474"/>
                    <a:pt x="45" y="587"/>
                  </a:cubicBezTo>
                  <a:cubicBezTo>
                    <a:pt x="1" y="682"/>
                    <a:pt x="1" y="840"/>
                    <a:pt x="146" y="840"/>
                  </a:cubicBezTo>
                  <a:cubicBezTo>
                    <a:pt x="291" y="840"/>
                    <a:pt x="430" y="714"/>
                    <a:pt x="487" y="594"/>
                  </a:cubicBezTo>
                  <a:cubicBezTo>
                    <a:pt x="518" y="531"/>
                    <a:pt x="524" y="455"/>
                    <a:pt x="493" y="392"/>
                  </a:cubicBezTo>
                  <a:cubicBezTo>
                    <a:pt x="499" y="386"/>
                    <a:pt x="505" y="373"/>
                    <a:pt x="499" y="360"/>
                  </a:cubicBezTo>
                  <a:cubicBezTo>
                    <a:pt x="480" y="259"/>
                    <a:pt x="518" y="184"/>
                    <a:pt x="537" y="89"/>
                  </a:cubicBezTo>
                  <a:cubicBezTo>
                    <a:pt x="550" y="45"/>
                    <a:pt x="537" y="1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2054;p20">
              <a:extLst>
                <a:ext uri="{FF2B5EF4-FFF2-40B4-BE49-F238E27FC236}">
                  <a16:creationId xmlns:a16="http://schemas.microsoft.com/office/drawing/2014/main" id="{617EC0B5-24E8-0940-9F43-89CF76D3BEC4}"/>
                </a:ext>
              </a:extLst>
            </p:cNvPr>
            <p:cNvSpPr/>
            <p:nvPr/>
          </p:nvSpPr>
          <p:spPr>
            <a:xfrm rot="5400000" flipV="1">
              <a:off x="2466192" y="5488624"/>
              <a:ext cx="67381" cy="48940"/>
            </a:xfrm>
            <a:custGeom>
              <a:avLst/>
              <a:gdLst/>
              <a:ahLst/>
              <a:cxnLst/>
              <a:rect l="l" t="t" r="r" b="b"/>
              <a:pathLst>
                <a:path w="391" h="284" extrusionOk="0">
                  <a:moveTo>
                    <a:pt x="295" y="1"/>
                  </a:moveTo>
                  <a:cubicBezTo>
                    <a:pt x="276" y="1"/>
                    <a:pt x="255" y="4"/>
                    <a:pt x="234" y="9"/>
                  </a:cubicBezTo>
                  <a:cubicBezTo>
                    <a:pt x="171" y="22"/>
                    <a:pt x="1" y="198"/>
                    <a:pt x="121" y="242"/>
                  </a:cubicBezTo>
                  <a:lnTo>
                    <a:pt x="133" y="242"/>
                  </a:lnTo>
                  <a:cubicBezTo>
                    <a:pt x="143" y="273"/>
                    <a:pt x="169" y="284"/>
                    <a:pt x="196" y="284"/>
                  </a:cubicBezTo>
                  <a:cubicBezTo>
                    <a:pt x="218" y="284"/>
                    <a:pt x="242" y="276"/>
                    <a:pt x="259" y="268"/>
                  </a:cubicBezTo>
                  <a:cubicBezTo>
                    <a:pt x="329" y="236"/>
                    <a:pt x="379" y="173"/>
                    <a:pt x="385" y="97"/>
                  </a:cubicBezTo>
                  <a:cubicBezTo>
                    <a:pt x="390" y="24"/>
                    <a:pt x="348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2055;p20">
              <a:extLst>
                <a:ext uri="{FF2B5EF4-FFF2-40B4-BE49-F238E27FC236}">
                  <a16:creationId xmlns:a16="http://schemas.microsoft.com/office/drawing/2014/main" id="{4CB553CD-5994-4846-99C5-296E0F89E729}"/>
                </a:ext>
              </a:extLst>
            </p:cNvPr>
            <p:cNvSpPr/>
            <p:nvPr/>
          </p:nvSpPr>
          <p:spPr>
            <a:xfrm rot="5400000" flipV="1">
              <a:off x="2555028" y="5572978"/>
              <a:ext cx="48079" cy="30502"/>
            </a:xfrm>
            <a:custGeom>
              <a:avLst/>
              <a:gdLst/>
              <a:ahLst/>
              <a:cxnLst/>
              <a:rect l="l" t="t" r="r" b="b"/>
              <a:pathLst>
                <a:path w="279" h="177" extrusionOk="0">
                  <a:moveTo>
                    <a:pt x="175" y="0"/>
                  </a:moveTo>
                  <a:cubicBezTo>
                    <a:pt x="144" y="0"/>
                    <a:pt x="107" y="22"/>
                    <a:pt x="89" y="45"/>
                  </a:cubicBezTo>
                  <a:lnTo>
                    <a:pt x="83" y="45"/>
                  </a:lnTo>
                  <a:cubicBezTo>
                    <a:pt x="64" y="51"/>
                    <a:pt x="1" y="108"/>
                    <a:pt x="39" y="133"/>
                  </a:cubicBezTo>
                  <a:lnTo>
                    <a:pt x="57" y="165"/>
                  </a:lnTo>
                  <a:cubicBezTo>
                    <a:pt x="66" y="173"/>
                    <a:pt x="78" y="176"/>
                    <a:pt x="92" y="176"/>
                  </a:cubicBezTo>
                  <a:cubicBezTo>
                    <a:pt x="108" y="176"/>
                    <a:pt x="126" y="171"/>
                    <a:pt x="139" y="165"/>
                  </a:cubicBezTo>
                  <a:cubicBezTo>
                    <a:pt x="184" y="139"/>
                    <a:pt x="278" y="76"/>
                    <a:pt x="209" y="13"/>
                  </a:cubicBezTo>
                  <a:cubicBezTo>
                    <a:pt x="200" y="4"/>
                    <a:pt x="188" y="0"/>
                    <a:pt x="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2056;p20">
              <a:extLst>
                <a:ext uri="{FF2B5EF4-FFF2-40B4-BE49-F238E27FC236}">
                  <a16:creationId xmlns:a16="http://schemas.microsoft.com/office/drawing/2014/main" id="{EF1D648B-B9B6-034E-898E-A3095AC09350}"/>
                </a:ext>
              </a:extLst>
            </p:cNvPr>
            <p:cNvSpPr/>
            <p:nvPr/>
          </p:nvSpPr>
          <p:spPr>
            <a:xfrm rot="5400000" flipV="1">
              <a:off x="2456457" y="5621920"/>
              <a:ext cx="62728" cy="35154"/>
            </a:xfrm>
            <a:custGeom>
              <a:avLst/>
              <a:gdLst/>
              <a:ahLst/>
              <a:cxnLst/>
              <a:rect l="l" t="t" r="r" b="b"/>
              <a:pathLst>
                <a:path w="364" h="204" extrusionOk="0">
                  <a:moveTo>
                    <a:pt x="197" y="1"/>
                  </a:moveTo>
                  <a:cubicBezTo>
                    <a:pt x="96" y="1"/>
                    <a:pt x="0" y="203"/>
                    <a:pt x="96" y="203"/>
                  </a:cubicBezTo>
                  <a:cubicBezTo>
                    <a:pt x="99" y="203"/>
                    <a:pt x="102" y="203"/>
                    <a:pt x="105" y="203"/>
                  </a:cubicBezTo>
                  <a:cubicBezTo>
                    <a:pt x="130" y="203"/>
                    <a:pt x="149" y="203"/>
                    <a:pt x="175" y="190"/>
                  </a:cubicBezTo>
                  <a:cubicBezTo>
                    <a:pt x="225" y="184"/>
                    <a:pt x="364" y="45"/>
                    <a:pt x="263" y="14"/>
                  </a:cubicBezTo>
                  <a:cubicBezTo>
                    <a:pt x="244" y="1"/>
                    <a:pt x="225" y="1"/>
                    <a:pt x="206" y="1"/>
                  </a:cubicBezTo>
                  <a:cubicBezTo>
                    <a:pt x="203" y="1"/>
                    <a:pt x="200" y="1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2057;p20">
              <a:extLst>
                <a:ext uri="{FF2B5EF4-FFF2-40B4-BE49-F238E27FC236}">
                  <a16:creationId xmlns:a16="http://schemas.microsoft.com/office/drawing/2014/main" id="{63709942-B7F8-674C-9A98-432E85C3ECE7}"/>
                </a:ext>
              </a:extLst>
            </p:cNvPr>
            <p:cNvSpPr/>
            <p:nvPr/>
          </p:nvSpPr>
          <p:spPr>
            <a:xfrm rot="5400000" flipV="1">
              <a:off x="2210029" y="5578837"/>
              <a:ext cx="85992" cy="50147"/>
            </a:xfrm>
            <a:custGeom>
              <a:avLst/>
              <a:gdLst/>
              <a:ahLst/>
              <a:cxnLst/>
              <a:rect l="l" t="t" r="r" b="b"/>
              <a:pathLst>
                <a:path w="499" h="291" extrusionOk="0">
                  <a:moveTo>
                    <a:pt x="316" y="1"/>
                  </a:moveTo>
                  <a:cubicBezTo>
                    <a:pt x="184" y="1"/>
                    <a:pt x="1" y="291"/>
                    <a:pt x="177" y="291"/>
                  </a:cubicBezTo>
                  <a:cubicBezTo>
                    <a:pt x="310" y="291"/>
                    <a:pt x="499" y="1"/>
                    <a:pt x="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2058;p20">
              <a:extLst>
                <a:ext uri="{FF2B5EF4-FFF2-40B4-BE49-F238E27FC236}">
                  <a16:creationId xmlns:a16="http://schemas.microsoft.com/office/drawing/2014/main" id="{30221F58-53A4-2542-A099-58109C72D498}"/>
                </a:ext>
              </a:extLst>
            </p:cNvPr>
            <p:cNvSpPr/>
            <p:nvPr/>
          </p:nvSpPr>
          <p:spPr>
            <a:xfrm rot="5400000" flipV="1">
              <a:off x="2013404" y="5636568"/>
              <a:ext cx="43599" cy="36017"/>
            </a:xfrm>
            <a:custGeom>
              <a:avLst/>
              <a:gdLst/>
              <a:ahLst/>
              <a:cxnLst/>
              <a:rect l="l" t="t" r="r" b="b"/>
              <a:pathLst>
                <a:path w="253" h="209" extrusionOk="0">
                  <a:moveTo>
                    <a:pt x="202" y="0"/>
                  </a:moveTo>
                  <a:cubicBezTo>
                    <a:pt x="170" y="0"/>
                    <a:pt x="139" y="6"/>
                    <a:pt x="107" y="25"/>
                  </a:cubicBezTo>
                  <a:cubicBezTo>
                    <a:pt x="82" y="32"/>
                    <a:pt x="0" y="120"/>
                    <a:pt x="50" y="145"/>
                  </a:cubicBezTo>
                  <a:cubicBezTo>
                    <a:pt x="63" y="158"/>
                    <a:pt x="69" y="164"/>
                    <a:pt x="76" y="177"/>
                  </a:cubicBezTo>
                  <a:cubicBezTo>
                    <a:pt x="82" y="200"/>
                    <a:pt x="95" y="209"/>
                    <a:pt x="111" y="209"/>
                  </a:cubicBezTo>
                  <a:cubicBezTo>
                    <a:pt x="163" y="209"/>
                    <a:pt x="248" y="119"/>
                    <a:pt x="252" y="76"/>
                  </a:cubicBezTo>
                  <a:cubicBezTo>
                    <a:pt x="252" y="57"/>
                    <a:pt x="246" y="44"/>
                    <a:pt x="246" y="32"/>
                  </a:cubicBezTo>
                  <a:cubicBezTo>
                    <a:pt x="233" y="13"/>
                    <a:pt x="221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2059;p20">
              <a:extLst>
                <a:ext uri="{FF2B5EF4-FFF2-40B4-BE49-F238E27FC236}">
                  <a16:creationId xmlns:a16="http://schemas.microsoft.com/office/drawing/2014/main" id="{AA7E94EC-8774-A045-B782-5D1CF051F108}"/>
                </a:ext>
              </a:extLst>
            </p:cNvPr>
            <p:cNvSpPr/>
            <p:nvPr/>
          </p:nvSpPr>
          <p:spPr>
            <a:xfrm rot="5400000" flipV="1">
              <a:off x="2124037" y="5616922"/>
              <a:ext cx="72206" cy="40842"/>
            </a:xfrm>
            <a:custGeom>
              <a:avLst/>
              <a:gdLst/>
              <a:ahLst/>
              <a:cxnLst/>
              <a:rect l="l" t="t" r="r" b="b"/>
              <a:pathLst>
                <a:path w="419" h="237" extrusionOk="0">
                  <a:moveTo>
                    <a:pt x="280" y="0"/>
                  </a:moveTo>
                  <a:cubicBezTo>
                    <a:pt x="273" y="0"/>
                    <a:pt x="266" y="1"/>
                    <a:pt x="259" y="2"/>
                  </a:cubicBezTo>
                  <a:cubicBezTo>
                    <a:pt x="240" y="2"/>
                    <a:pt x="227" y="8"/>
                    <a:pt x="215" y="14"/>
                  </a:cubicBezTo>
                  <a:cubicBezTo>
                    <a:pt x="158" y="27"/>
                    <a:pt x="0" y="178"/>
                    <a:pt x="114" y="216"/>
                  </a:cubicBezTo>
                  <a:cubicBezTo>
                    <a:pt x="133" y="229"/>
                    <a:pt x="151" y="229"/>
                    <a:pt x="177" y="235"/>
                  </a:cubicBezTo>
                  <a:cubicBezTo>
                    <a:pt x="181" y="236"/>
                    <a:pt x="185" y="236"/>
                    <a:pt x="189" y="236"/>
                  </a:cubicBezTo>
                  <a:cubicBezTo>
                    <a:pt x="306" y="236"/>
                    <a:pt x="419" y="0"/>
                    <a:pt x="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2060;p20">
              <a:extLst>
                <a:ext uri="{FF2B5EF4-FFF2-40B4-BE49-F238E27FC236}">
                  <a16:creationId xmlns:a16="http://schemas.microsoft.com/office/drawing/2014/main" id="{DCA6D846-0171-F647-9DAD-8C25FD0FED46}"/>
                </a:ext>
              </a:extLst>
            </p:cNvPr>
            <p:cNvSpPr/>
            <p:nvPr/>
          </p:nvSpPr>
          <p:spPr>
            <a:xfrm rot="5400000" flipV="1">
              <a:off x="1906129" y="5094349"/>
              <a:ext cx="419619" cy="2183385"/>
            </a:xfrm>
            <a:custGeom>
              <a:avLst/>
              <a:gdLst/>
              <a:ahLst/>
              <a:cxnLst/>
              <a:rect l="l" t="t" r="r" b="b"/>
              <a:pathLst>
                <a:path w="2435" h="12670" extrusionOk="0">
                  <a:moveTo>
                    <a:pt x="1390" y="1"/>
                  </a:moveTo>
                  <a:cubicBezTo>
                    <a:pt x="694" y="1"/>
                    <a:pt x="315" y="2966"/>
                    <a:pt x="315" y="4148"/>
                  </a:cubicBezTo>
                  <a:cubicBezTo>
                    <a:pt x="315" y="4885"/>
                    <a:pt x="309" y="5623"/>
                    <a:pt x="296" y="6355"/>
                  </a:cubicBezTo>
                  <a:cubicBezTo>
                    <a:pt x="278" y="7093"/>
                    <a:pt x="278" y="7850"/>
                    <a:pt x="284" y="8594"/>
                  </a:cubicBezTo>
                  <a:cubicBezTo>
                    <a:pt x="284" y="8777"/>
                    <a:pt x="296" y="8966"/>
                    <a:pt x="315" y="9143"/>
                  </a:cubicBezTo>
                  <a:cubicBezTo>
                    <a:pt x="391" y="10026"/>
                    <a:pt x="0" y="11741"/>
                    <a:pt x="788" y="12410"/>
                  </a:cubicBezTo>
                  <a:cubicBezTo>
                    <a:pt x="999" y="12590"/>
                    <a:pt x="1178" y="12670"/>
                    <a:pt x="1330" y="12670"/>
                  </a:cubicBezTo>
                  <a:cubicBezTo>
                    <a:pt x="2292" y="12670"/>
                    <a:pt x="2170" y="9478"/>
                    <a:pt x="2170" y="8607"/>
                  </a:cubicBezTo>
                  <a:cubicBezTo>
                    <a:pt x="2239" y="7812"/>
                    <a:pt x="2214" y="7011"/>
                    <a:pt x="2195" y="6210"/>
                  </a:cubicBezTo>
                  <a:cubicBezTo>
                    <a:pt x="2176" y="5081"/>
                    <a:pt x="2435" y="1322"/>
                    <a:pt x="1823" y="357"/>
                  </a:cubicBezTo>
                  <a:cubicBezTo>
                    <a:pt x="1667" y="109"/>
                    <a:pt x="1523" y="1"/>
                    <a:pt x="1390" y="1"/>
                  </a:cubicBezTo>
                  <a:close/>
                </a:path>
              </a:pathLst>
            </a:custGeom>
            <a:solidFill>
              <a:srgbClr val="FFCC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2061;p20">
              <a:extLst>
                <a:ext uri="{FF2B5EF4-FFF2-40B4-BE49-F238E27FC236}">
                  <a16:creationId xmlns:a16="http://schemas.microsoft.com/office/drawing/2014/main" id="{ED9231AD-09A9-CF4B-BC40-BB769C28F462}"/>
                </a:ext>
              </a:extLst>
            </p:cNvPr>
            <p:cNvSpPr/>
            <p:nvPr/>
          </p:nvSpPr>
          <p:spPr>
            <a:xfrm rot="5400000" flipV="1">
              <a:off x="1217856" y="6185696"/>
              <a:ext cx="57558" cy="41186"/>
            </a:xfrm>
            <a:custGeom>
              <a:avLst/>
              <a:gdLst/>
              <a:ahLst/>
              <a:cxnLst/>
              <a:rect l="l" t="t" r="r" b="b"/>
              <a:pathLst>
                <a:path w="334" h="239" extrusionOk="0">
                  <a:moveTo>
                    <a:pt x="191" y="0"/>
                  </a:moveTo>
                  <a:cubicBezTo>
                    <a:pt x="127" y="0"/>
                    <a:pt x="60" y="66"/>
                    <a:pt x="30" y="120"/>
                  </a:cubicBezTo>
                  <a:cubicBezTo>
                    <a:pt x="1" y="189"/>
                    <a:pt x="33" y="239"/>
                    <a:pt x="91" y="239"/>
                  </a:cubicBezTo>
                  <a:cubicBezTo>
                    <a:pt x="107" y="239"/>
                    <a:pt x="125" y="235"/>
                    <a:pt x="144" y="227"/>
                  </a:cubicBezTo>
                  <a:lnTo>
                    <a:pt x="188" y="208"/>
                  </a:lnTo>
                  <a:cubicBezTo>
                    <a:pt x="226" y="189"/>
                    <a:pt x="333" y="82"/>
                    <a:pt x="270" y="38"/>
                  </a:cubicBezTo>
                  <a:lnTo>
                    <a:pt x="245" y="19"/>
                  </a:lnTo>
                  <a:cubicBezTo>
                    <a:pt x="228" y="6"/>
                    <a:pt x="210" y="0"/>
                    <a:pt x="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2062;p20">
              <a:extLst>
                <a:ext uri="{FF2B5EF4-FFF2-40B4-BE49-F238E27FC236}">
                  <a16:creationId xmlns:a16="http://schemas.microsoft.com/office/drawing/2014/main" id="{A3429DC6-7878-AC41-862D-5FBCD91E6EB3}"/>
                </a:ext>
              </a:extLst>
            </p:cNvPr>
            <p:cNvSpPr/>
            <p:nvPr/>
          </p:nvSpPr>
          <p:spPr>
            <a:xfrm rot="5400000" flipV="1">
              <a:off x="1349945" y="6197156"/>
              <a:ext cx="62211" cy="52560"/>
            </a:xfrm>
            <a:custGeom>
              <a:avLst/>
              <a:gdLst/>
              <a:ahLst/>
              <a:cxnLst/>
              <a:rect l="l" t="t" r="r" b="b"/>
              <a:pathLst>
                <a:path w="361" h="305" extrusionOk="0">
                  <a:moveTo>
                    <a:pt x="177" y="0"/>
                  </a:moveTo>
                  <a:cubicBezTo>
                    <a:pt x="151" y="0"/>
                    <a:pt x="122" y="24"/>
                    <a:pt x="108" y="47"/>
                  </a:cubicBezTo>
                  <a:cubicBezTo>
                    <a:pt x="89" y="73"/>
                    <a:pt x="70" y="104"/>
                    <a:pt x="52" y="129"/>
                  </a:cubicBezTo>
                  <a:cubicBezTo>
                    <a:pt x="0" y="206"/>
                    <a:pt x="12" y="304"/>
                    <a:pt x="89" y="304"/>
                  </a:cubicBezTo>
                  <a:cubicBezTo>
                    <a:pt x="106" y="304"/>
                    <a:pt x="128" y="299"/>
                    <a:pt x="152" y="287"/>
                  </a:cubicBezTo>
                  <a:cubicBezTo>
                    <a:pt x="228" y="249"/>
                    <a:pt x="361" y="98"/>
                    <a:pt x="247" y="35"/>
                  </a:cubicBezTo>
                  <a:lnTo>
                    <a:pt x="203" y="10"/>
                  </a:lnTo>
                  <a:cubicBezTo>
                    <a:pt x="195" y="3"/>
                    <a:pt x="186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2063;p20">
              <a:extLst>
                <a:ext uri="{FF2B5EF4-FFF2-40B4-BE49-F238E27FC236}">
                  <a16:creationId xmlns:a16="http://schemas.microsoft.com/office/drawing/2014/main" id="{A7B3D864-4FCD-7842-BC64-4247BA4DBA4C}"/>
                </a:ext>
              </a:extLst>
            </p:cNvPr>
            <p:cNvSpPr/>
            <p:nvPr/>
          </p:nvSpPr>
          <p:spPr>
            <a:xfrm rot="5400000" flipV="1">
              <a:off x="1240432" y="6256018"/>
              <a:ext cx="52043" cy="35672"/>
            </a:xfrm>
            <a:custGeom>
              <a:avLst/>
              <a:gdLst/>
              <a:ahLst/>
              <a:cxnLst/>
              <a:rect l="l" t="t" r="r" b="b"/>
              <a:pathLst>
                <a:path w="302" h="207" extrusionOk="0">
                  <a:moveTo>
                    <a:pt x="182" y="1"/>
                  </a:moveTo>
                  <a:cubicBezTo>
                    <a:pt x="179" y="1"/>
                    <a:pt x="175" y="1"/>
                    <a:pt x="171" y="1"/>
                  </a:cubicBezTo>
                  <a:cubicBezTo>
                    <a:pt x="102" y="7"/>
                    <a:pt x="45" y="52"/>
                    <a:pt x="20" y="108"/>
                  </a:cubicBezTo>
                  <a:cubicBezTo>
                    <a:pt x="13" y="134"/>
                    <a:pt x="1" y="165"/>
                    <a:pt x="20" y="190"/>
                  </a:cubicBezTo>
                  <a:lnTo>
                    <a:pt x="26" y="197"/>
                  </a:lnTo>
                  <a:cubicBezTo>
                    <a:pt x="35" y="203"/>
                    <a:pt x="48" y="206"/>
                    <a:pt x="61" y="206"/>
                  </a:cubicBezTo>
                  <a:cubicBezTo>
                    <a:pt x="73" y="206"/>
                    <a:pt x="86" y="203"/>
                    <a:pt x="95" y="197"/>
                  </a:cubicBezTo>
                  <a:cubicBezTo>
                    <a:pt x="97" y="197"/>
                    <a:pt x="98" y="197"/>
                    <a:pt x="100" y="197"/>
                  </a:cubicBezTo>
                  <a:cubicBezTo>
                    <a:pt x="203" y="197"/>
                    <a:pt x="302" y="1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2064;p20">
              <a:extLst>
                <a:ext uri="{FF2B5EF4-FFF2-40B4-BE49-F238E27FC236}">
                  <a16:creationId xmlns:a16="http://schemas.microsoft.com/office/drawing/2014/main" id="{62E7875B-2F8E-0741-9184-EA2061C32821}"/>
                </a:ext>
              </a:extLst>
            </p:cNvPr>
            <p:cNvSpPr/>
            <p:nvPr/>
          </p:nvSpPr>
          <p:spPr>
            <a:xfrm rot="5400000" flipV="1">
              <a:off x="1290234" y="6150381"/>
              <a:ext cx="55662" cy="44116"/>
            </a:xfrm>
            <a:custGeom>
              <a:avLst/>
              <a:gdLst/>
              <a:ahLst/>
              <a:cxnLst/>
              <a:rect l="l" t="t" r="r" b="b"/>
              <a:pathLst>
                <a:path w="323" h="256" extrusionOk="0">
                  <a:moveTo>
                    <a:pt x="202" y="0"/>
                  </a:moveTo>
                  <a:cubicBezTo>
                    <a:pt x="160" y="0"/>
                    <a:pt x="105" y="56"/>
                    <a:pt x="95" y="86"/>
                  </a:cubicBezTo>
                  <a:lnTo>
                    <a:pt x="101" y="79"/>
                  </a:lnTo>
                  <a:lnTo>
                    <a:pt x="101" y="79"/>
                  </a:lnTo>
                  <a:cubicBezTo>
                    <a:pt x="64" y="117"/>
                    <a:pt x="1" y="250"/>
                    <a:pt x="102" y="256"/>
                  </a:cubicBezTo>
                  <a:cubicBezTo>
                    <a:pt x="152" y="256"/>
                    <a:pt x="196" y="237"/>
                    <a:pt x="221" y="199"/>
                  </a:cubicBezTo>
                  <a:cubicBezTo>
                    <a:pt x="272" y="149"/>
                    <a:pt x="322" y="35"/>
                    <a:pt x="221" y="23"/>
                  </a:cubicBezTo>
                  <a:lnTo>
                    <a:pt x="234" y="16"/>
                  </a:lnTo>
                  <a:cubicBezTo>
                    <a:pt x="225" y="5"/>
                    <a:pt x="21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" name="Google Shape;2065;p20">
              <a:extLst>
                <a:ext uri="{FF2B5EF4-FFF2-40B4-BE49-F238E27FC236}">
                  <a16:creationId xmlns:a16="http://schemas.microsoft.com/office/drawing/2014/main" id="{1F8EE82B-8501-8A49-ABD6-06EAEF446C13}"/>
                </a:ext>
              </a:extLst>
            </p:cNvPr>
            <p:cNvSpPr/>
            <p:nvPr/>
          </p:nvSpPr>
          <p:spPr>
            <a:xfrm rot="5400000" flipV="1">
              <a:off x="2792755" y="6140231"/>
              <a:ext cx="52389" cy="46012"/>
            </a:xfrm>
            <a:custGeom>
              <a:avLst/>
              <a:gdLst/>
              <a:ahLst/>
              <a:cxnLst/>
              <a:rect l="l" t="t" r="r" b="b"/>
              <a:pathLst>
                <a:path w="304" h="267" extrusionOk="0">
                  <a:moveTo>
                    <a:pt x="207" y="0"/>
                  </a:moveTo>
                  <a:cubicBezTo>
                    <a:pt x="153" y="0"/>
                    <a:pt x="93" y="43"/>
                    <a:pt x="70" y="85"/>
                  </a:cubicBezTo>
                  <a:lnTo>
                    <a:pt x="64" y="92"/>
                  </a:lnTo>
                  <a:cubicBezTo>
                    <a:pt x="45" y="129"/>
                    <a:pt x="0" y="218"/>
                    <a:pt x="70" y="243"/>
                  </a:cubicBezTo>
                  <a:cubicBezTo>
                    <a:pt x="70" y="243"/>
                    <a:pt x="70" y="243"/>
                    <a:pt x="70" y="249"/>
                  </a:cubicBezTo>
                  <a:cubicBezTo>
                    <a:pt x="79" y="261"/>
                    <a:pt x="91" y="266"/>
                    <a:pt x="105" y="266"/>
                  </a:cubicBezTo>
                  <a:cubicBezTo>
                    <a:pt x="155" y="266"/>
                    <a:pt x="224" y="197"/>
                    <a:pt x="234" y="167"/>
                  </a:cubicBezTo>
                  <a:lnTo>
                    <a:pt x="240" y="155"/>
                  </a:lnTo>
                  <a:cubicBezTo>
                    <a:pt x="265" y="123"/>
                    <a:pt x="303" y="41"/>
                    <a:pt x="259" y="16"/>
                  </a:cubicBezTo>
                  <a:cubicBezTo>
                    <a:pt x="243" y="5"/>
                    <a:pt x="226" y="0"/>
                    <a:pt x="2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" name="Google Shape;2066;p20">
              <a:extLst>
                <a:ext uri="{FF2B5EF4-FFF2-40B4-BE49-F238E27FC236}">
                  <a16:creationId xmlns:a16="http://schemas.microsoft.com/office/drawing/2014/main" id="{C67C82BB-9FE0-BD42-96A1-77CC31D93DB8}"/>
                </a:ext>
              </a:extLst>
            </p:cNvPr>
            <p:cNvSpPr/>
            <p:nvPr/>
          </p:nvSpPr>
          <p:spPr>
            <a:xfrm rot="5400000" flipV="1">
              <a:off x="2921397" y="6158777"/>
              <a:ext cx="78583" cy="45838"/>
            </a:xfrm>
            <a:custGeom>
              <a:avLst/>
              <a:gdLst/>
              <a:ahLst/>
              <a:cxnLst/>
              <a:rect l="l" t="t" r="r" b="b"/>
              <a:pathLst>
                <a:path w="456" h="266" extrusionOk="0">
                  <a:moveTo>
                    <a:pt x="297" y="0"/>
                  </a:moveTo>
                  <a:cubicBezTo>
                    <a:pt x="171" y="0"/>
                    <a:pt x="1" y="265"/>
                    <a:pt x="165" y="265"/>
                  </a:cubicBezTo>
                  <a:cubicBezTo>
                    <a:pt x="285" y="265"/>
                    <a:pt x="455" y="0"/>
                    <a:pt x="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" name="Google Shape;2067;p20">
              <a:extLst>
                <a:ext uri="{FF2B5EF4-FFF2-40B4-BE49-F238E27FC236}">
                  <a16:creationId xmlns:a16="http://schemas.microsoft.com/office/drawing/2014/main" id="{4E37F041-38C1-0345-A965-87BFAA732696}"/>
                </a:ext>
              </a:extLst>
            </p:cNvPr>
            <p:cNvSpPr/>
            <p:nvPr/>
          </p:nvSpPr>
          <p:spPr>
            <a:xfrm rot="5400000" flipV="1">
              <a:off x="2797494" y="6227192"/>
              <a:ext cx="34982" cy="19818"/>
            </a:xfrm>
            <a:custGeom>
              <a:avLst/>
              <a:gdLst/>
              <a:ahLst/>
              <a:cxnLst/>
              <a:rect l="l" t="t" r="r" b="b"/>
              <a:pathLst>
                <a:path w="203" h="115" extrusionOk="0">
                  <a:moveTo>
                    <a:pt x="127" y="1"/>
                  </a:moveTo>
                  <a:cubicBezTo>
                    <a:pt x="76" y="1"/>
                    <a:pt x="1" y="114"/>
                    <a:pt x="70" y="114"/>
                  </a:cubicBezTo>
                  <a:cubicBezTo>
                    <a:pt x="127" y="114"/>
                    <a:pt x="203" y="1"/>
                    <a:pt x="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" name="Google Shape;2068;p20">
              <a:extLst>
                <a:ext uri="{FF2B5EF4-FFF2-40B4-BE49-F238E27FC236}">
                  <a16:creationId xmlns:a16="http://schemas.microsoft.com/office/drawing/2014/main" id="{DC3751C0-3C3B-254A-B475-E46FA5B80A6C}"/>
                </a:ext>
              </a:extLst>
            </p:cNvPr>
            <p:cNvSpPr/>
            <p:nvPr/>
          </p:nvSpPr>
          <p:spPr>
            <a:xfrm rot="5400000" flipV="1">
              <a:off x="2143254" y="6167308"/>
              <a:ext cx="48080" cy="31018"/>
            </a:xfrm>
            <a:custGeom>
              <a:avLst/>
              <a:gdLst/>
              <a:ahLst/>
              <a:cxnLst/>
              <a:rect l="l" t="t" r="r" b="b"/>
              <a:pathLst>
                <a:path w="279" h="180" extrusionOk="0">
                  <a:moveTo>
                    <a:pt x="175" y="1"/>
                  </a:moveTo>
                  <a:cubicBezTo>
                    <a:pt x="143" y="1"/>
                    <a:pt x="107" y="23"/>
                    <a:pt x="89" y="45"/>
                  </a:cubicBezTo>
                  <a:lnTo>
                    <a:pt x="83" y="45"/>
                  </a:lnTo>
                  <a:cubicBezTo>
                    <a:pt x="64" y="52"/>
                    <a:pt x="1" y="115"/>
                    <a:pt x="38" y="134"/>
                  </a:cubicBezTo>
                  <a:lnTo>
                    <a:pt x="57" y="165"/>
                  </a:lnTo>
                  <a:cubicBezTo>
                    <a:pt x="65" y="176"/>
                    <a:pt x="78" y="180"/>
                    <a:pt x="91" y="180"/>
                  </a:cubicBezTo>
                  <a:cubicBezTo>
                    <a:pt x="109" y="180"/>
                    <a:pt x="128" y="172"/>
                    <a:pt x="139" y="165"/>
                  </a:cubicBezTo>
                  <a:cubicBezTo>
                    <a:pt x="183" y="146"/>
                    <a:pt x="278" y="83"/>
                    <a:pt x="209" y="14"/>
                  </a:cubicBezTo>
                  <a:cubicBezTo>
                    <a:pt x="199" y="5"/>
                    <a:pt x="188" y="1"/>
                    <a:pt x="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" name="Google Shape;2069;p20">
              <a:extLst>
                <a:ext uri="{FF2B5EF4-FFF2-40B4-BE49-F238E27FC236}">
                  <a16:creationId xmlns:a16="http://schemas.microsoft.com/office/drawing/2014/main" id="{5080C460-F836-D845-8614-9D1118F54BD8}"/>
                </a:ext>
              </a:extLst>
            </p:cNvPr>
            <p:cNvSpPr/>
            <p:nvPr/>
          </p:nvSpPr>
          <p:spPr>
            <a:xfrm rot="5400000" flipV="1">
              <a:off x="2045028" y="6215904"/>
              <a:ext cx="62901" cy="36189"/>
            </a:xfrm>
            <a:custGeom>
              <a:avLst/>
              <a:gdLst/>
              <a:ahLst/>
              <a:cxnLst/>
              <a:rect l="l" t="t" r="r" b="b"/>
              <a:pathLst>
                <a:path w="365" h="210" extrusionOk="0">
                  <a:moveTo>
                    <a:pt x="198" y="0"/>
                  </a:moveTo>
                  <a:cubicBezTo>
                    <a:pt x="91" y="0"/>
                    <a:pt x="1" y="209"/>
                    <a:pt x="98" y="209"/>
                  </a:cubicBezTo>
                  <a:cubicBezTo>
                    <a:pt x="100" y="209"/>
                    <a:pt x="103" y="209"/>
                    <a:pt x="106" y="209"/>
                  </a:cubicBezTo>
                  <a:cubicBezTo>
                    <a:pt x="125" y="209"/>
                    <a:pt x="150" y="203"/>
                    <a:pt x="175" y="196"/>
                  </a:cubicBezTo>
                  <a:cubicBezTo>
                    <a:pt x="226" y="184"/>
                    <a:pt x="365" y="51"/>
                    <a:pt x="264" y="13"/>
                  </a:cubicBezTo>
                  <a:cubicBezTo>
                    <a:pt x="245" y="7"/>
                    <a:pt x="226" y="1"/>
                    <a:pt x="207" y="1"/>
                  </a:cubicBezTo>
                  <a:cubicBezTo>
                    <a:pt x="204" y="0"/>
                    <a:pt x="201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2070;p20">
              <a:extLst>
                <a:ext uri="{FF2B5EF4-FFF2-40B4-BE49-F238E27FC236}">
                  <a16:creationId xmlns:a16="http://schemas.microsoft.com/office/drawing/2014/main" id="{B12CCEEB-1BE5-8343-A702-8FBB11052A52}"/>
                </a:ext>
              </a:extLst>
            </p:cNvPr>
            <p:cNvSpPr/>
            <p:nvPr/>
          </p:nvSpPr>
          <p:spPr>
            <a:xfrm rot="5400000" flipV="1">
              <a:off x="1799204" y="6172391"/>
              <a:ext cx="84959" cy="51181"/>
            </a:xfrm>
            <a:custGeom>
              <a:avLst/>
              <a:gdLst/>
              <a:ahLst/>
              <a:cxnLst/>
              <a:rect l="l" t="t" r="r" b="b"/>
              <a:pathLst>
                <a:path w="493" h="297" extrusionOk="0">
                  <a:moveTo>
                    <a:pt x="316" y="0"/>
                  </a:moveTo>
                  <a:cubicBezTo>
                    <a:pt x="184" y="0"/>
                    <a:pt x="1" y="297"/>
                    <a:pt x="177" y="297"/>
                  </a:cubicBezTo>
                  <a:cubicBezTo>
                    <a:pt x="310" y="297"/>
                    <a:pt x="493" y="0"/>
                    <a:pt x="3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2071;p20">
              <a:extLst>
                <a:ext uri="{FF2B5EF4-FFF2-40B4-BE49-F238E27FC236}">
                  <a16:creationId xmlns:a16="http://schemas.microsoft.com/office/drawing/2014/main" id="{973835A3-F07F-0A45-8099-FBCBA1F1841F}"/>
                </a:ext>
              </a:extLst>
            </p:cNvPr>
            <p:cNvSpPr/>
            <p:nvPr/>
          </p:nvSpPr>
          <p:spPr>
            <a:xfrm rot="5400000" flipV="1">
              <a:off x="1602836" y="6230400"/>
              <a:ext cx="42565" cy="36188"/>
            </a:xfrm>
            <a:custGeom>
              <a:avLst/>
              <a:gdLst/>
              <a:ahLst/>
              <a:cxnLst/>
              <a:rect l="l" t="t" r="r" b="b"/>
              <a:pathLst>
                <a:path w="247" h="210" extrusionOk="0">
                  <a:moveTo>
                    <a:pt x="179" y="0"/>
                  </a:moveTo>
                  <a:cubicBezTo>
                    <a:pt x="154" y="0"/>
                    <a:pt x="129" y="11"/>
                    <a:pt x="108" y="21"/>
                  </a:cubicBezTo>
                  <a:cubicBezTo>
                    <a:pt x="83" y="34"/>
                    <a:pt x="1" y="116"/>
                    <a:pt x="45" y="147"/>
                  </a:cubicBezTo>
                  <a:cubicBezTo>
                    <a:pt x="64" y="153"/>
                    <a:pt x="70" y="160"/>
                    <a:pt x="77" y="179"/>
                  </a:cubicBezTo>
                  <a:cubicBezTo>
                    <a:pt x="83" y="201"/>
                    <a:pt x="95" y="210"/>
                    <a:pt x="111" y="210"/>
                  </a:cubicBezTo>
                  <a:cubicBezTo>
                    <a:pt x="162" y="210"/>
                    <a:pt x="247" y="115"/>
                    <a:pt x="247" y="72"/>
                  </a:cubicBezTo>
                  <a:cubicBezTo>
                    <a:pt x="247" y="59"/>
                    <a:pt x="247" y="40"/>
                    <a:pt x="241" y="27"/>
                  </a:cubicBezTo>
                  <a:cubicBezTo>
                    <a:pt x="234" y="8"/>
                    <a:pt x="215" y="2"/>
                    <a:pt x="196" y="2"/>
                  </a:cubicBezTo>
                  <a:cubicBezTo>
                    <a:pt x="191" y="1"/>
                    <a:pt x="18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2072;p20">
              <a:extLst>
                <a:ext uri="{FF2B5EF4-FFF2-40B4-BE49-F238E27FC236}">
                  <a16:creationId xmlns:a16="http://schemas.microsoft.com/office/drawing/2014/main" id="{07D9E578-18BE-C345-9E9A-AA7FF332F608}"/>
                </a:ext>
              </a:extLst>
            </p:cNvPr>
            <p:cNvSpPr/>
            <p:nvPr/>
          </p:nvSpPr>
          <p:spPr>
            <a:xfrm rot="5400000" flipV="1">
              <a:off x="1712012" y="6211566"/>
              <a:ext cx="72207" cy="40842"/>
            </a:xfrm>
            <a:custGeom>
              <a:avLst/>
              <a:gdLst/>
              <a:ahLst/>
              <a:cxnLst/>
              <a:rect l="l" t="t" r="r" b="b"/>
              <a:pathLst>
                <a:path w="419" h="237" extrusionOk="0">
                  <a:moveTo>
                    <a:pt x="280" y="1"/>
                  </a:moveTo>
                  <a:cubicBezTo>
                    <a:pt x="273" y="1"/>
                    <a:pt x="266" y="1"/>
                    <a:pt x="259" y="3"/>
                  </a:cubicBezTo>
                  <a:cubicBezTo>
                    <a:pt x="240" y="9"/>
                    <a:pt x="227" y="9"/>
                    <a:pt x="208" y="15"/>
                  </a:cubicBezTo>
                  <a:cubicBezTo>
                    <a:pt x="158" y="28"/>
                    <a:pt x="0" y="179"/>
                    <a:pt x="114" y="223"/>
                  </a:cubicBezTo>
                  <a:cubicBezTo>
                    <a:pt x="132" y="230"/>
                    <a:pt x="151" y="236"/>
                    <a:pt x="170" y="236"/>
                  </a:cubicBezTo>
                  <a:cubicBezTo>
                    <a:pt x="175" y="236"/>
                    <a:pt x="179" y="237"/>
                    <a:pt x="183" y="237"/>
                  </a:cubicBezTo>
                  <a:cubicBezTo>
                    <a:pt x="305" y="237"/>
                    <a:pt x="419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22" name="Google Shape;704;p6">
            <a:extLst>
              <a:ext uri="{FF2B5EF4-FFF2-40B4-BE49-F238E27FC236}">
                <a16:creationId xmlns:a16="http://schemas.microsoft.com/office/drawing/2014/main" id="{A116FB51-7837-E44D-80F6-ADCFFA13C6D6}"/>
              </a:ext>
            </a:extLst>
          </p:cNvPr>
          <p:cNvGrpSpPr/>
          <p:nvPr/>
        </p:nvGrpSpPr>
        <p:grpSpPr>
          <a:xfrm>
            <a:off x="11418302" y="6451301"/>
            <a:ext cx="854131" cy="515897"/>
            <a:chOff x="3922950" y="2959850"/>
            <a:chExt cx="787000" cy="475350"/>
          </a:xfrm>
        </p:grpSpPr>
        <p:sp>
          <p:nvSpPr>
            <p:cNvPr id="423" name="Google Shape;705;p6">
              <a:extLst>
                <a:ext uri="{FF2B5EF4-FFF2-40B4-BE49-F238E27FC236}">
                  <a16:creationId xmlns:a16="http://schemas.microsoft.com/office/drawing/2014/main" id="{48F2A28D-CD11-794C-9037-F13C023DCBD8}"/>
                </a:ext>
              </a:extLst>
            </p:cNvPr>
            <p:cNvSpPr/>
            <p:nvPr/>
          </p:nvSpPr>
          <p:spPr>
            <a:xfrm>
              <a:off x="3922950" y="2959850"/>
              <a:ext cx="787000" cy="475350"/>
            </a:xfrm>
            <a:custGeom>
              <a:avLst/>
              <a:gdLst/>
              <a:ahLst/>
              <a:cxnLst/>
              <a:rect l="l" t="t" r="r" b="b"/>
              <a:pathLst>
                <a:path w="31480" h="19014" extrusionOk="0">
                  <a:moveTo>
                    <a:pt x="29666" y="1"/>
                  </a:moveTo>
                  <a:cubicBezTo>
                    <a:pt x="27642" y="1"/>
                    <a:pt x="24382" y="1084"/>
                    <a:pt x="23381" y="1312"/>
                  </a:cubicBezTo>
                  <a:cubicBezTo>
                    <a:pt x="17824" y="2554"/>
                    <a:pt x="12810" y="3014"/>
                    <a:pt x="7248" y="4263"/>
                  </a:cubicBezTo>
                  <a:cubicBezTo>
                    <a:pt x="5740" y="4597"/>
                    <a:pt x="4214" y="4837"/>
                    <a:pt x="2713" y="5197"/>
                  </a:cubicBezTo>
                  <a:cubicBezTo>
                    <a:pt x="1887" y="5392"/>
                    <a:pt x="537" y="5714"/>
                    <a:pt x="247" y="6672"/>
                  </a:cubicBezTo>
                  <a:cubicBezTo>
                    <a:pt x="1" y="7499"/>
                    <a:pt x="506" y="8243"/>
                    <a:pt x="985" y="8874"/>
                  </a:cubicBezTo>
                  <a:cubicBezTo>
                    <a:pt x="1906" y="10066"/>
                    <a:pt x="3060" y="11087"/>
                    <a:pt x="4214" y="12046"/>
                  </a:cubicBezTo>
                  <a:cubicBezTo>
                    <a:pt x="6346" y="13818"/>
                    <a:pt x="8635" y="15370"/>
                    <a:pt x="10735" y="17186"/>
                  </a:cubicBezTo>
                  <a:cubicBezTo>
                    <a:pt x="11872" y="18166"/>
                    <a:pt x="13156" y="19013"/>
                    <a:pt x="14629" y="19013"/>
                  </a:cubicBezTo>
                  <a:cubicBezTo>
                    <a:pt x="14937" y="19013"/>
                    <a:pt x="15254" y="18976"/>
                    <a:pt x="15579" y="18895"/>
                  </a:cubicBezTo>
                  <a:cubicBezTo>
                    <a:pt x="16651" y="18630"/>
                    <a:pt x="17484" y="17956"/>
                    <a:pt x="18279" y="17224"/>
                  </a:cubicBezTo>
                  <a:cubicBezTo>
                    <a:pt x="19458" y="16145"/>
                    <a:pt x="20536" y="14953"/>
                    <a:pt x="21583" y="13749"/>
                  </a:cubicBezTo>
                  <a:cubicBezTo>
                    <a:pt x="23709" y="11321"/>
                    <a:pt x="25759" y="8810"/>
                    <a:pt x="27783" y="6300"/>
                  </a:cubicBezTo>
                  <a:cubicBezTo>
                    <a:pt x="28723" y="5127"/>
                    <a:pt x="29656" y="3954"/>
                    <a:pt x="30558" y="2750"/>
                  </a:cubicBezTo>
                  <a:cubicBezTo>
                    <a:pt x="31315" y="1747"/>
                    <a:pt x="31479" y="1053"/>
                    <a:pt x="31258" y="599"/>
                  </a:cubicBezTo>
                  <a:cubicBezTo>
                    <a:pt x="31047" y="163"/>
                    <a:pt x="30449" y="1"/>
                    <a:pt x="29666" y="1"/>
                  </a:cubicBezTo>
                  <a:close/>
                </a:path>
              </a:pathLst>
            </a:custGeom>
            <a:solidFill>
              <a:srgbClr val="99D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4" name="Google Shape;706;p6">
              <a:extLst>
                <a:ext uri="{FF2B5EF4-FFF2-40B4-BE49-F238E27FC236}">
                  <a16:creationId xmlns:a16="http://schemas.microsoft.com/office/drawing/2014/main" id="{4C92BF2B-283A-F547-BF7E-D02D454C94B8}"/>
                </a:ext>
              </a:extLst>
            </p:cNvPr>
            <p:cNvSpPr/>
            <p:nvPr/>
          </p:nvSpPr>
          <p:spPr>
            <a:xfrm>
              <a:off x="4162775" y="3301900"/>
              <a:ext cx="16125" cy="9575"/>
            </a:xfrm>
            <a:custGeom>
              <a:avLst/>
              <a:gdLst/>
              <a:ahLst/>
              <a:cxnLst/>
              <a:rect l="l" t="t" r="r" b="b"/>
              <a:pathLst>
                <a:path w="645" h="383" extrusionOk="0">
                  <a:moveTo>
                    <a:pt x="364" y="1"/>
                  </a:moveTo>
                  <a:cubicBezTo>
                    <a:pt x="304" y="1"/>
                    <a:pt x="244" y="17"/>
                    <a:pt x="190" y="48"/>
                  </a:cubicBezTo>
                  <a:cubicBezTo>
                    <a:pt x="95" y="79"/>
                    <a:pt x="1" y="149"/>
                    <a:pt x="20" y="250"/>
                  </a:cubicBezTo>
                  <a:cubicBezTo>
                    <a:pt x="36" y="349"/>
                    <a:pt x="135" y="382"/>
                    <a:pt x="241" y="382"/>
                  </a:cubicBezTo>
                  <a:cubicBezTo>
                    <a:pt x="337" y="382"/>
                    <a:pt x="439" y="355"/>
                    <a:pt x="493" y="325"/>
                  </a:cubicBezTo>
                  <a:cubicBezTo>
                    <a:pt x="638" y="243"/>
                    <a:pt x="644" y="86"/>
                    <a:pt x="480" y="23"/>
                  </a:cubicBezTo>
                  <a:cubicBezTo>
                    <a:pt x="443" y="8"/>
                    <a:pt x="404" y="1"/>
                    <a:pt x="36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5" name="Google Shape;707;p6">
              <a:extLst>
                <a:ext uri="{FF2B5EF4-FFF2-40B4-BE49-F238E27FC236}">
                  <a16:creationId xmlns:a16="http://schemas.microsoft.com/office/drawing/2014/main" id="{CC9D733F-96B9-1E45-9638-A6A4E48C747D}"/>
                </a:ext>
              </a:extLst>
            </p:cNvPr>
            <p:cNvSpPr/>
            <p:nvPr/>
          </p:nvSpPr>
          <p:spPr>
            <a:xfrm>
              <a:off x="4172550" y="3289325"/>
              <a:ext cx="11850" cy="6800"/>
            </a:xfrm>
            <a:custGeom>
              <a:avLst/>
              <a:gdLst/>
              <a:ahLst/>
              <a:cxnLst/>
              <a:rect l="l" t="t" r="r" b="b"/>
              <a:pathLst>
                <a:path w="474" h="272" extrusionOk="0">
                  <a:moveTo>
                    <a:pt x="283" y="0"/>
                  </a:moveTo>
                  <a:cubicBezTo>
                    <a:pt x="231" y="0"/>
                    <a:pt x="180" y="13"/>
                    <a:pt x="133" y="40"/>
                  </a:cubicBezTo>
                  <a:lnTo>
                    <a:pt x="114" y="53"/>
                  </a:lnTo>
                  <a:cubicBezTo>
                    <a:pt x="45" y="97"/>
                    <a:pt x="1" y="160"/>
                    <a:pt x="70" y="229"/>
                  </a:cubicBezTo>
                  <a:cubicBezTo>
                    <a:pt x="100" y="254"/>
                    <a:pt x="134" y="271"/>
                    <a:pt x="171" y="271"/>
                  </a:cubicBezTo>
                  <a:cubicBezTo>
                    <a:pt x="181" y="271"/>
                    <a:pt x="192" y="270"/>
                    <a:pt x="203" y="267"/>
                  </a:cubicBezTo>
                  <a:cubicBezTo>
                    <a:pt x="291" y="261"/>
                    <a:pt x="373" y="223"/>
                    <a:pt x="430" y="154"/>
                  </a:cubicBezTo>
                  <a:cubicBezTo>
                    <a:pt x="474" y="97"/>
                    <a:pt x="436" y="40"/>
                    <a:pt x="379" y="15"/>
                  </a:cubicBezTo>
                  <a:cubicBezTo>
                    <a:pt x="348" y="5"/>
                    <a:pt x="315" y="0"/>
                    <a:pt x="283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6" name="Google Shape;708;p6">
              <a:extLst>
                <a:ext uri="{FF2B5EF4-FFF2-40B4-BE49-F238E27FC236}">
                  <a16:creationId xmlns:a16="http://schemas.microsoft.com/office/drawing/2014/main" id="{4D91463E-D862-F643-9E41-B87F08444F05}"/>
                </a:ext>
              </a:extLst>
            </p:cNvPr>
            <p:cNvSpPr/>
            <p:nvPr/>
          </p:nvSpPr>
          <p:spPr>
            <a:xfrm>
              <a:off x="4194800" y="3307100"/>
              <a:ext cx="9150" cy="5425"/>
            </a:xfrm>
            <a:custGeom>
              <a:avLst/>
              <a:gdLst/>
              <a:ahLst/>
              <a:cxnLst/>
              <a:rect l="l" t="t" r="r" b="b"/>
              <a:pathLst>
                <a:path w="366" h="217" extrusionOk="0">
                  <a:moveTo>
                    <a:pt x="192" y="1"/>
                  </a:moveTo>
                  <a:cubicBezTo>
                    <a:pt x="123" y="1"/>
                    <a:pt x="23" y="30"/>
                    <a:pt x="13" y="98"/>
                  </a:cubicBezTo>
                  <a:cubicBezTo>
                    <a:pt x="0" y="124"/>
                    <a:pt x="6" y="155"/>
                    <a:pt x="19" y="180"/>
                  </a:cubicBezTo>
                  <a:cubicBezTo>
                    <a:pt x="33" y="208"/>
                    <a:pt x="68" y="217"/>
                    <a:pt x="104" y="217"/>
                  </a:cubicBezTo>
                  <a:cubicBezTo>
                    <a:pt x="133" y="217"/>
                    <a:pt x="163" y="211"/>
                    <a:pt x="183" y="206"/>
                  </a:cubicBezTo>
                  <a:cubicBezTo>
                    <a:pt x="221" y="187"/>
                    <a:pt x="252" y="168"/>
                    <a:pt x="284" y="143"/>
                  </a:cubicBezTo>
                  <a:cubicBezTo>
                    <a:pt x="366" y="86"/>
                    <a:pt x="303" y="16"/>
                    <a:pt x="227" y="4"/>
                  </a:cubicBezTo>
                  <a:cubicBezTo>
                    <a:pt x="217" y="2"/>
                    <a:pt x="205" y="1"/>
                    <a:pt x="19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7" name="Google Shape;709;p6">
              <a:extLst>
                <a:ext uri="{FF2B5EF4-FFF2-40B4-BE49-F238E27FC236}">
                  <a16:creationId xmlns:a16="http://schemas.microsoft.com/office/drawing/2014/main" id="{D50C6C4D-4E57-6149-B1C1-FA521E890EC7}"/>
                </a:ext>
              </a:extLst>
            </p:cNvPr>
            <p:cNvSpPr/>
            <p:nvPr/>
          </p:nvSpPr>
          <p:spPr>
            <a:xfrm>
              <a:off x="4184225" y="332247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303" y="1"/>
                  </a:moveTo>
                  <a:cubicBezTo>
                    <a:pt x="277" y="1"/>
                    <a:pt x="247" y="10"/>
                    <a:pt x="234" y="20"/>
                  </a:cubicBezTo>
                  <a:cubicBezTo>
                    <a:pt x="221" y="26"/>
                    <a:pt x="215" y="32"/>
                    <a:pt x="215" y="32"/>
                  </a:cubicBezTo>
                  <a:cubicBezTo>
                    <a:pt x="202" y="32"/>
                    <a:pt x="190" y="38"/>
                    <a:pt x="184" y="45"/>
                  </a:cubicBezTo>
                  <a:cubicBezTo>
                    <a:pt x="146" y="64"/>
                    <a:pt x="114" y="83"/>
                    <a:pt x="89" y="108"/>
                  </a:cubicBezTo>
                  <a:cubicBezTo>
                    <a:pt x="20" y="146"/>
                    <a:pt x="1" y="234"/>
                    <a:pt x="45" y="297"/>
                  </a:cubicBezTo>
                  <a:cubicBezTo>
                    <a:pt x="71" y="330"/>
                    <a:pt x="127" y="347"/>
                    <a:pt x="186" y="347"/>
                  </a:cubicBezTo>
                  <a:cubicBezTo>
                    <a:pt x="284" y="347"/>
                    <a:pt x="388" y="302"/>
                    <a:pt x="373" y="215"/>
                  </a:cubicBezTo>
                  <a:cubicBezTo>
                    <a:pt x="366" y="190"/>
                    <a:pt x="373" y="152"/>
                    <a:pt x="373" y="127"/>
                  </a:cubicBezTo>
                  <a:cubicBezTo>
                    <a:pt x="373" y="102"/>
                    <a:pt x="341" y="64"/>
                    <a:pt x="347" y="38"/>
                  </a:cubicBezTo>
                  <a:cubicBezTo>
                    <a:pt x="351" y="10"/>
                    <a:pt x="329" y="1"/>
                    <a:pt x="303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8" name="Google Shape;710;p6">
              <a:extLst>
                <a:ext uri="{FF2B5EF4-FFF2-40B4-BE49-F238E27FC236}">
                  <a16:creationId xmlns:a16="http://schemas.microsoft.com/office/drawing/2014/main" id="{9731807D-0652-BB49-A592-EF34A43B848A}"/>
                </a:ext>
              </a:extLst>
            </p:cNvPr>
            <p:cNvSpPr/>
            <p:nvPr/>
          </p:nvSpPr>
          <p:spPr>
            <a:xfrm>
              <a:off x="4214125" y="3327050"/>
              <a:ext cx="15225" cy="6700"/>
            </a:xfrm>
            <a:custGeom>
              <a:avLst/>
              <a:gdLst/>
              <a:ahLst/>
              <a:cxnLst/>
              <a:rect l="l" t="t" r="r" b="b"/>
              <a:pathLst>
                <a:path w="609" h="268" extrusionOk="0">
                  <a:moveTo>
                    <a:pt x="362" y="1"/>
                  </a:moveTo>
                  <a:cubicBezTo>
                    <a:pt x="312" y="1"/>
                    <a:pt x="268" y="7"/>
                    <a:pt x="230" y="19"/>
                  </a:cubicBezTo>
                  <a:cubicBezTo>
                    <a:pt x="200" y="33"/>
                    <a:pt x="184" y="39"/>
                    <a:pt x="181" y="39"/>
                  </a:cubicBezTo>
                  <a:cubicBezTo>
                    <a:pt x="179" y="39"/>
                    <a:pt x="187" y="35"/>
                    <a:pt x="205" y="26"/>
                  </a:cubicBezTo>
                  <a:lnTo>
                    <a:pt x="205" y="26"/>
                  </a:lnTo>
                  <a:cubicBezTo>
                    <a:pt x="189" y="32"/>
                    <a:pt x="180" y="35"/>
                    <a:pt x="175" y="35"/>
                  </a:cubicBezTo>
                  <a:cubicBezTo>
                    <a:pt x="170" y="35"/>
                    <a:pt x="170" y="32"/>
                    <a:pt x="173" y="26"/>
                  </a:cubicBezTo>
                  <a:cubicBezTo>
                    <a:pt x="171" y="25"/>
                    <a:pt x="168" y="25"/>
                    <a:pt x="165" y="25"/>
                  </a:cubicBezTo>
                  <a:cubicBezTo>
                    <a:pt x="122" y="25"/>
                    <a:pt x="0" y="61"/>
                    <a:pt x="47" y="114"/>
                  </a:cubicBezTo>
                  <a:cubicBezTo>
                    <a:pt x="60" y="133"/>
                    <a:pt x="79" y="158"/>
                    <a:pt x="104" y="171"/>
                  </a:cubicBezTo>
                  <a:lnTo>
                    <a:pt x="110" y="177"/>
                  </a:lnTo>
                  <a:cubicBezTo>
                    <a:pt x="116" y="190"/>
                    <a:pt x="123" y="196"/>
                    <a:pt x="129" y="202"/>
                  </a:cubicBezTo>
                  <a:cubicBezTo>
                    <a:pt x="171" y="247"/>
                    <a:pt x="233" y="268"/>
                    <a:pt x="296" y="268"/>
                  </a:cubicBezTo>
                  <a:cubicBezTo>
                    <a:pt x="366" y="268"/>
                    <a:pt x="439" y="242"/>
                    <a:pt x="489" y="196"/>
                  </a:cubicBezTo>
                  <a:cubicBezTo>
                    <a:pt x="608" y="95"/>
                    <a:pt x="470" y="1"/>
                    <a:pt x="36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9" name="Google Shape;711;p6">
              <a:extLst>
                <a:ext uri="{FF2B5EF4-FFF2-40B4-BE49-F238E27FC236}">
                  <a16:creationId xmlns:a16="http://schemas.microsoft.com/office/drawing/2014/main" id="{864DE57E-8BCC-BB4C-A9FB-B137549CB8F9}"/>
                </a:ext>
              </a:extLst>
            </p:cNvPr>
            <p:cNvSpPr/>
            <p:nvPr/>
          </p:nvSpPr>
          <p:spPr>
            <a:xfrm>
              <a:off x="4220325" y="3342975"/>
              <a:ext cx="10975" cy="7175"/>
            </a:xfrm>
            <a:custGeom>
              <a:avLst/>
              <a:gdLst/>
              <a:ahLst/>
              <a:cxnLst/>
              <a:rect l="l" t="t" r="r" b="b"/>
              <a:pathLst>
                <a:path w="439" h="287" extrusionOk="0">
                  <a:moveTo>
                    <a:pt x="149" y="1"/>
                  </a:moveTo>
                  <a:cubicBezTo>
                    <a:pt x="112" y="1"/>
                    <a:pt x="76" y="21"/>
                    <a:pt x="58" y="57"/>
                  </a:cubicBezTo>
                  <a:cubicBezTo>
                    <a:pt x="51" y="76"/>
                    <a:pt x="45" y="89"/>
                    <a:pt x="39" y="108"/>
                  </a:cubicBezTo>
                  <a:cubicBezTo>
                    <a:pt x="14" y="127"/>
                    <a:pt x="1" y="171"/>
                    <a:pt x="20" y="202"/>
                  </a:cubicBezTo>
                  <a:cubicBezTo>
                    <a:pt x="32" y="221"/>
                    <a:pt x="45" y="240"/>
                    <a:pt x="64" y="259"/>
                  </a:cubicBezTo>
                  <a:cubicBezTo>
                    <a:pt x="86" y="278"/>
                    <a:pt x="118" y="287"/>
                    <a:pt x="152" y="287"/>
                  </a:cubicBezTo>
                  <a:cubicBezTo>
                    <a:pt x="276" y="287"/>
                    <a:pt x="439" y="182"/>
                    <a:pt x="335" y="108"/>
                  </a:cubicBezTo>
                  <a:cubicBezTo>
                    <a:pt x="310" y="95"/>
                    <a:pt x="285" y="83"/>
                    <a:pt x="266" y="70"/>
                  </a:cubicBezTo>
                  <a:cubicBezTo>
                    <a:pt x="247" y="57"/>
                    <a:pt x="234" y="45"/>
                    <a:pt x="228" y="32"/>
                  </a:cubicBezTo>
                  <a:cubicBezTo>
                    <a:pt x="204" y="11"/>
                    <a:pt x="176" y="1"/>
                    <a:pt x="149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0" name="Google Shape;712;p6">
              <a:extLst>
                <a:ext uri="{FF2B5EF4-FFF2-40B4-BE49-F238E27FC236}">
                  <a16:creationId xmlns:a16="http://schemas.microsoft.com/office/drawing/2014/main" id="{D11F9197-1D5F-FD4B-AEFB-EB65DBA8DC6B}"/>
                </a:ext>
              </a:extLst>
            </p:cNvPr>
            <p:cNvSpPr/>
            <p:nvPr/>
          </p:nvSpPr>
          <p:spPr>
            <a:xfrm>
              <a:off x="4312775" y="3363375"/>
              <a:ext cx="7725" cy="4450"/>
            </a:xfrm>
            <a:custGeom>
              <a:avLst/>
              <a:gdLst/>
              <a:ahLst/>
              <a:cxnLst/>
              <a:rect l="l" t="t" r="r" b="b"/>
              <a:pathLst>
                <a:path w="309" h="178" extrusionOk="0">
                  <a:moveTo>
                    <a:pt x="216" y="0"/>
                  </a:moveTo>
                  <a:cubicBezTo>
                    <a:pt x="169" y="0"/>
                    <a:pt x="115" y="14"/>
                    <a:pt x="100" y="30"/>
                  </a:cubicBezTo>
                  <a:cubicBezTo>
                    <a:pt x="74" y="49"/>
                    <a:pt x="62" y="68"/>
                    <a:pt x="43" y="86"/>
                  </a:cubicBezTo>
                  <a:cubicBezTo>
                    <a:pt x="1" y="144"/>
                    <a:pt x="64" y="172"/>
                    <a:pt x="134" y="172"/>
                  </a:cubicBezTo>
                  <a:cubicBezTo>
                    <a:pt x="148" y="172"/>
                    <a:pt x="162" y="171"/>
                    <a:pt x="175" y="168"/>
                  </a:cubicBezTo>
                  <a:lnTo>
                    <a:pt x="175" y="168"/>
                  </a:lnTo>
                  <a:cubicBezTo>
                    <a:pt x="163" y="175"/>
                    <a:pt x="158" y="178"/>
                    <a:pt x="161" y="178"/>
                  </a:cubicBezTo>
                  <a:cubicBezTo>
                    <a:pt x="164" y="178"/>
                    <a:pt x="175" y="175"/>
                    <a:pt x="194" y="168"/>
                  </a:cubicBezTo>
                  <a:cubicBezTo>
                    <a:pt x="220" y="162"/>
                    <a:pt x="245" y="143"/>
                    <a:pt x="264" y="124"/>
                  </a:cubicBezTo>
                  <a:cubicBezTo>
                    <a:pt x="276" y="105"/>
                    <a:pt x="283" y="86"/>
                    <a:pt x="289" y="61"/>
                  </a:cubicBezTo>
                  <a:cubicBezTo>
                    <a:pt x="308" y="16"/>
                    <a:pt x="266" y="0"/>
                    <a:pt x="21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1" name="Google Shape;713;p6">
              <a:extLst>
                <a:ext uri="{FF2B5EF4-FFF2-40B4-BE49-F238E27FC236}">
                  <a16:creationId xmlns:a16="http://schemas.microsoft.com/office/drawing/2014/main" id="{D3AD30E2-4074-5F45-9EC7-F4AF282FF361}"/>
                </a:ext>
              </a:extLst>
            </p:cNvPr>
            <p:cNvSpPr/>
            <p:nvPr/>
          </p:nvSpPr>
          <p:spPr>
            <a:xfrm>
              <a:off x="4312000" y="3377950"/>
              <a:ext cx="11300" cy="4925"/>
            </a:xfrm>
            <a:custGeom>
              <a:avLst/>
              <a:gdLst/>
              <a:ahLst/>
              <a:cxnLst/>
              <a:rect l="l" t="t" r="r" b="b"/>
              <a:pathLst>
                <a:path w="452" h="197" extrusionOk="0">
                  <a:moveTo>
                    <a:pt x="251" y="1"/>
                  </a:moveTo>
                  <a:cubicBezTo>
                    <a:pt x="129" y="1"/>
                    <a:pt x="0" y="110"/>
                    <a:pt x="124" y="172"/>
                  </a:cubicBezTo>
                  <a:lnTo>
                    <a:pt x="169" y="191"/>
                  </a:lnTo>
                  <a:cubicBezTo>
                    <a:pt x="178" y="195"/>
                    <a:pt x="192" y="197"/>
                    <a:pt x="208" y="197"/>
                  </a:cubicBezTo>
                  <a:cubicBezTo>
                    <a:pt x="294" y="197"/>
                    <a:pt x="452" y="145"/>
                    <a:pt x="383" y="71"/>
                  </a:cubicBezTo>
                  <a:lnTo>
                    <a:pt x="358" y="40"/>
                  </a:lnTo>
                  <a:cubicBezTo>
                    <a:pt x="329" y="12"/>
                    <a:pt x="290" y="1"/>
                    <a:pt x="251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2" name="Google Shape;714;p6">
              <a:extLst>
                <a:ext uri="{FF2B5EF4-FFF2-40B4-BE49-F238E27FC236}">
                  <a16:creationId xmlns:a16="http://schemas.microsoft.com/office/drawing/2014/main" id="{18D52077-3A1F-C746-9408-A1D2BFB029F0}"/>
                </a:ext>
              </a:extLst>
            </p:cNvPr>
            <p:cNvSpPr/>
            <p:nvPr/>
          </p:nvSpPr>
          <p:spPr>
            <a:xfrm>
              <a:off x="4266050" y="3123350"/>
              <a:ext cx="14225" cy="9125"/>
            </a:xfrm>
            <a:custGeom>
              <a:avLst/>
              <a:gdLst/>
              <a:ahLst/>
              <a:cxnLst/>
              <a:rect l="l" t="t" r="r" b="b"/>
              <a:pathLst>
                <a:path w="569" h="365" extrusionOk="0">
                  <a:moveTo>
                    <a:pt x="289" y="0"/>
                  </a:moveTo>
                  <a:cubicBezTo>
                    <a:pt x="211" y="0"/>
                    <a:pt x="136" y="27"/>
                    <a:pt x="77" y="82"/>
                  </a:cubicBezTo>
                  <a:cubicBezTo>
                    <a:pt x="26" y="120"/>
                    <a:pt x="1" y="183"/>
                    <a:pt x="14" y="240"/>
                  </a:cubicBezTo>
                  <a:cubicBezTo>
                    <a:pt x="28" y="341"/>
                    <a:pt x="146" y="365"/>
                    <a:pt x="242" y="365"/>
                  </a:cubicBezTo>
                  <a:cubicBezTo>
                    <a:pt x="272" y="365"/>
                    <a:pt x="300" y="362"/>
                    <a:pt x="323" y="359"/>
                  </a:cubicBezTo>
                  <a:cubicBezTo>
                    <a:pt x="386" y="347"/>
                    <a:pt x="442" y="328"/>
                    <a:pt x="493" y="290"/>
                  </a:cubicBezTo>
                  <a:cubicBezTo>
                    <a:pt x="569" y="164"/>
                    <a:pt x="569" y="88"/>
                    <a:pt x="493" y="50"/>
                  </a:cubicBezTo>
                  <a:cubicBezTo>
                    <a:pt x="455" y="25"/>
                    <a:pt x="417" y="13"/>
                    <a:pt x="379" y="6"/>
                  </a:cubicBezTo>
                  <a:lnTo>
                    <a:pt x="354" y="6"/>
                  </a:lnTo>
                  <a:cubicBezTo>
                    <a:pt x="332" y="2"/>
                    <a:pt x="311" y="0"/>
                    <a:pt x="289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3" name="Google Shape;715;p6">
              <a:extLst>
                <a:ext uri="{FF2B5EF4-FFF2-40B4-BE49-F238E27FC236}">
                  <a16:creationId xmlns:a16="http://schemas.microsoft.com/office/drawing/2014/main" id="{22DC2075-86AF-EB41-A4F7-59B9FA85D209}"/>
                </a:ext>
              </a:extLst>
            </p:cNvPr>
            <p:cNvSpPr/>
            <p:nvPr/>
          </p:nvSpPr>
          <p:spPr>
            <a:xfrm>
              <a:off x="4264950" y="3137750"/>
              <a:ext cx="13900" cy="8800"/>
            </a:xfrm>
            <a:custGeom>
              <a:avLst/>
              <a:gdLst/>
              <a:ahLst/>
              <a:cxnLst/>
              <a:rect l="l" t="t" r="r" b="b"/>
              <a:pathLst>
                <a:path w="556" h="352" extrusionOk="0">
                  <a:moveTo>
                    <a:pt x="296" y="0"/>
                  </a:moveTo>
                  <a:cubicBezTo>
                    <a:pt x="271" y="0"/>
                    <a:pt x="243" y="8"/>
                    <a:pt x="234" y="17"/>
                  </a:cubicBezTo>
                  <a:cubicBezTo>
                    <a:pt x="171" y="86"/>
                    <a:pt x="58" y="99"/>
                    <a:pt x="32" y="193"/>
                  </a:cubicBezTo>
                  <a:cubicBezTo>
                    <a:pt x="1" y="313"/>
                    <a:pt x="152" y="351"/>
                    <a:pt x="234" y="351"/>
                  </a:cubicBezTo>
                  <a:cubicBezTo>
                    <a:pt x="335" y="351"/>
                    <a:pt x="499" y="307"/>
                    <a:pt x="531" y="193"/>
                  </a:cubicBezTo>
                  <a:cubicBezTo>
                    <a:pt x="556" y="86"/>
                    <a:pt x="430" y="55"/>
                    <a:pt x="341" y="36"/>
                  </a:cubicBezTo>
                  <a:cubicBezTo>
                    <a:pt x="348" y="9"/>
                    <a:pt x="323" y="0"/>
                    <a:pt x="29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4" name="Google Shape;716;p6">
              <a:extLst>
                <a:ext uri="{FF2B5EF4-FFF2-40B4-BE49-F238E27FC236}">
                  <a16:creationId xmlns:a16="http://schemas.microsoft.com/office/drawing/2014/main" id="{812901C5-2191-F445-9A8C-75688E227880}"/>
                </a:ext>
              </a:extLst>
            </p:cNvPr>
            <p:cNvSpPr/>
            <p:nvPr/>
          </p:nvSpPr>
          <p:spPr>
            <a:xfrm>
              <a:off x="4293150" y="3132450"/>
              <a:ext cx="14350" cy="10225"/>
            </a:xfrm>
            <a:custGeom>
              <a:avLst/>
              <a:gdLst/>
              <a:ahLst/>
              <a:cxnLst/>
              <a:rect l="l" t="t" r="r" b="b"/>
              <a:pathLst>
                <a:path w="574" h="409" extrusionOk="0">
                  <a:moveTo>
                    <a:pt x="283" y="1"/>
                  </a:moveTo>
                  <a:cubicBezTo>
                    <a:pt x="271" y="1"/>
                    <a:pt x="259" y="1"/>
                    <a:pt x="248" y="2"/>
                  </a:cubicBezTo>
                  <a:cubicBezTo>
                    <a:pt x="185" y="8"/>
                    <a:pt x="122" y="33"/>
                    <a:pt x="77" y="77"/>
                  </a:cubicBezTo>
                  <a:cubicBezTo>
                    <a:pt x="33" y="115"/>
                    <a:pt x="8" y="172"/>
                    <a:pt x="14" y="235"/>
                  </a:cubicBezTo>
                  <a:cubicBezTo>
                    <a:pt x="0" y="354"/>
                    <a:pt x="113" y="408"/>
                    <a:pt x="241" y="408"/>
                  </a:cubicBezTo>
                  <a:cubicBezTo>
                    <a:pt x="396" y="408"/>
                    <a:pt x="573" y="327"/>
                    <a:pt x="563" y="185"/>
                  </a:cubicBezTo>
                  <a:cubicBezTo>
                    <a:pt x="557" y="35"/>
                    <a:pt x="410" y="1"/>
                    <a:pt x="283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5" name="Google Shape;717;p6">
              <a:extLst>
                <a:ext uri="{FF2B5EF4-FFF2-40B4-BE49-F238E27FC236}">
                  <a16:creationId xmlns:a16="http://schemas.microsoft.com/office/drawing/2014/main" id="{DC103CDB-F003-3544-B823-1352CB5CBBB0}"/>
                </a:ext>
              </a:extLst>
            </p:cNvPr>
            <p:cNvSpPr/>
            <p:nvPr/>
          </p:nvSpPr>
          <p:spPr>
            <a:xfrm>
              <a:off x="4293500" y="3105650"/>
              <a:ext cx="9875" cy="7125"/>
            </a:xfrm>
            <a:custGeom>
              <a:avLst/>
              <a:gdLst/>
              <a:ahLst/>
              <a:cxnLst/>
              <a:rect l="l" t="t" r="r" b="b"/>
              <a:pathLst>
                <a:path w="395" h="285" extrusionOk="0">
                  <a:moveTo>
                    <a:pt x="181" y="1"/>
                  </a:moveTo>
                  <a:cubicBezTo>
                    <a:pt x="109" y="1"/>
                    <a:pt x="37" y="30"/>
                    <a:pt x="19" y="103"/>
                  </a:cubicBezTo>
                  <a:cubicBezTo>
                    <a:pt x="13" y="115"/>
                    <a:pt x="13" y="128"/>
                    <a:pt x="7" y="140"/>
                  </a:cubicBezTo>
                  <a:cubicBezTo>
                    <a:pt x="0" y="166"/>
                    <a:pt x="13" y="191"/>
                    <a:pt x="38" y="210"/>
                  </a:cubicBezTo>
                  <a:cubicBezTo>
                    <a:pt x="63" y="222"/>
                    <a:pt x="76" y="254"/>
                    <a:pt x="101" y="273"/>
                  </a:cubicBezTo>
                  <a:cubicBezTo>
                    <a:pt x="109" y="281"/>
                    <a:pt x="125" y="284"/>
                    <a:pt x="144" y="284"/>
                  </a:cubicBezTo>
                  <a:cubicBezTo>
                    <a:pt x="201" y="284"/>
                    <a:pt x="284" y="252"/>
                    <a:pt x="246" y="210"/>
                  </a:cubicBezTo>
                  <a:lnTo>
                    <a:pt x="246" y="197"/>
                  </a:lnTo>
                  <a:cubicBezTo>
                    <a:pt x="265" y="178"/>
                    <a:pt x="284" y="166"/>
                    <a:pt x="303" y="147"/>
                  </a:cubicBezTo>
                  <a:cubicBezTo>
                    <a:pt x="394" y="67"/>
                    <a:pt x="289" y="1"/>
                    <a:pt x="181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6" name="Google Shape;718;p6">
              <a:extLst>
                <a:ext uri="{FF2B5EF4-FFF2-40B4-BE49-F238E27FC236}">
                  <a16:creationId xmlns:a16="http://schemas.microsoft.com/office/drawing/2014/main" id="{BE66367F-BF00-0D4F-B820-265B96CFBA55}"/>
                </a:ext>
              </a:extLst>
            </p:cNvPr>
            <p:cNvSpPr/>
            <p:nvPr/>
          </p:nvSpPr>
          <p:spPr>
            <a:xfrm>
              <a:off x="4270625" y="3079825"/>
              <a:ext cx="10900" cy="5700"/>
            </a:xfrm>
            <a:custGeom>
              <a:avLst/>
              <a:gdLst/>
              <a:ahLst/>
              <a:cxnLst/>
              <a:rect l="l" t="t" r="r" b="b"/>
              <a:pathLst>
                <a:path w="436" h="228" extrusionOk="0">
                  <a:moveTo>
                    <a:pt x="291" y="0"/>
                  </a:moveTo>
                  <a:cubicBezTo>
                    <a:pt x="222" y="0"/>
                    <a:pt x="1" y="89"/>
                    <a:pt x="127" y="183"/>
                  </a:cubicBezTo>
                  <a:cubicBezTo>
                    <a:pt x="152" y="196"/>
                    <a:pt x="184" y="208"/>
                    <a:pt x="215" y="208"/>
                  </a:cubicBezTo>
                  <a:cubicBezTo>
                    <a:pt x="220" y="222"/>
                    <a:pt x="237" y="228"/>
                    <a:pt x="258" y="228"/>
                  </a:cubicBezTo>
                  <a:cubicBezTo>
                    <a:pt x="295" y="228"/>
                    <a:pt x="342" y="212"/>
                    <a:pt x="354" y="196"/>
                  </a:cubicBezTo>
                  <a:lnTo>
                    <a:pt x="373" y="177"/>
                  </a:lnTo>
                  <a:cubicBezTo>
                    <a:pt x="386" y="171"/>
                    <a:pt x="398" y="158"/>
                    <a:pt x="411" y="145"/>
                  </a:cubicBezTo>
                  <a:cubicBezTo>
                    <a:pt x="411" y="139"/>
                    <a:pt x="417" y="139"/>
                    <a:pt x="417" y="133"/>
                  </a:cubicBezTo>
                  <a:cubicBezTo>
                    <a:pt x="423" y="126"/>
                    <a:pt x="423" y="120"/>
                    <a:pt x="423" y="114"/>
                  </a:cubicBezTo>
                  <a:cubicBezTo>
                    <a:pt x="430" y="101"/>
                    <a:pt x="436" y="89"/>
                    <a:pt x="430" y="76"/>
                  </a:cubicBezTo>
                  <a:lnTo>
                    <a:pt x="430" y="70"/>
                  </a:lnTo>
                  <a:cubicBezTo>
                    <a:pt x="430" y="76"/>
                    <a:pt x="430" y="76"/>
                    <a:pt x="423" y="76"/>
                  </a:cubicBezTo>
                  <a:cubicBezTo>
                    <a:pt x="423" y="32"/>
                    <a:pt x="367" y="0"/>
                    <a:pt x="304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7" name="Google Shape;719;p6">
              <a:extLst>
                <a:ext uri="{FF2B5EF4-FFF2-40B4-BE49-F238E27FC236}">
                  <a16:creationId xmlns:a16="http://schemas.microsoft.com/office/drawing/2014/main" id="{7993ACB6-4128-944C-AD03-7B9AD178ECBE}"/>
                </a:ext>
              </a:extLst>
            </p:cNvPr>
            <p:cNvSpPr/>
            <p:nvPr/>
          </p:nvSpPr>
          <p:spPr>
            <a:xfrm>
              <a:off x="4257550" y="3092575"/>
              <a:ext cx="11050" cy="6575"/>
            </a:xfrm>
            <a:custGeom>
              <a:avLst/>
              <a:gdLst/>
              <a:ahLst/>
              <a:cxnLst/>
              <a:rect l="l" t="t" r="r" b="b"/>
              <a:pathLst>
                <a:path w="442" h="263" extrusionOk="0">
                  <a:moveTo>
                    <a:pt x="289" y="1"/>
                  </a:moveTo>
                  <a:cubicBezTo>
                    <a:pt x="268" y="1"/>
                    <a:pt x="247" y="5"/>
                    <a:pt x="227" y="14"/>
                  </a:cubicBezTo>
                  <a:lnTo>
                    <a:pt x="177" y="33"/>
                  </a:lnTo>
                  <a:cubicBezTo>
                    <a:pt x="63" y="64"/>
                    <a:pt x="0" y="171"/>
                    <a:pt x="120" y="234"/>
                  </a:cubicBezTo>
                  <a:cubicBezTo>
                    <a:pt x="115" y="233"/>
                    <a:pt x="112" y="232"/>
                    <a:pt x="111" y="232"/>
                  </a:cubicBezTo>
                  <a:cubicBezTo>
                    <a:pt x="107" y="232"/>
                    <a:pt x="118" y="238"/>
                    <a:pt x="145" y="247"/>
                  </a:cubicBezTo>
                  <a:cubicBezTo>
                    <a:pt x="158" y="260"/>
                    <a:pt x="183" y="260"/>
                    <a:pt x="202" y="260"/>
                  </a:cubicBezTo>
                  <a:cubicBezTo>
                    <a:pt x="214" y="261"/>
                    <a:pt x="227" y="262"/>
                    <a:pt x="241" y="262"/>
                  </a:cubicBezTo>
                  <a:cubicBezTo>
                    <a:pt x="327" y="262"/>
                    <a:pt x="436" y="226"/>
                    <a:pt x="436" y="134"/>
                  </a:cubicBezTo>
                  <a:lnTo>
                    <a:pt x="436" y="121"/>
                  </a:lnTo>
                  <a:cubicBezTo>
                    <a:pt x="442" y="96"/>
                    <a:pt x="429" y="64"/>
                    <a:pt x="398" y="45"/>
                  </a:cubicBezTo>
                  <a:cubicBezTo>
                    <a:pt x="369" y="16"/>
                    <a:pt x="329" y="1"/>
                    <a:pt x="289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8" name="Google Shape;720;p6">
              <a:extLst>
                <a:ext uri="{FF2B5EF4-FFF2-40B4-BE49-F238E27FC236}">
                  <a16:creationId xmlns:a16="http://schemas.microsoft.com/office/drawing/2014/main" id="{C56D65AE-86D3-BB43-9C8F-0C13BA5A82CC}"/>
                </a:ext>
              </a:extLst>
            </p:cNvPr>
            <p:cNvSpPr/>
            <p:nvPr/>
          </p:nvSpPr>
          <p:spPr>
            <a:xfrm>
              <a:off x="4291600" y="3078350"/>
              <a:ext cx="11300" cy="6700"/>
            </a:xfrm>
            <a:custGeom>
              <a:avLst/>
              <a:gdLst/>
              <a:ahLst/>
              <a:cxnLst/>
              <a:rect l="l" t="t" r="r" b="b"/>
              <a:pathLst>
                <a:path w="452" h="268" extrusionOk="0">
                  <a:moveTo>
                    <a:pt x="270" y="1"/>
                  </a:moveTo>
                  <a:cubicBezTo>
                    <a:pt x="201" y="1"/>
                    <a:pt x="127" y="22"/>
                    <a:pt x="95" y="59"/>
                  </a:cubicBezTo>
                  <a:cubicBezTo>
                    <a:pt x="64" y="84"/>
                    <a:pt x="38" y="116"/>
                    <a:pt x="26" y="154"/>
                  </a:cubicBezTo>
                  <a:cubicBezTo>
                    <a:pt x="1" y="217"/>
                    <a:pt x="83" y="261"/>
                    <a:pt x="133" y="267"/>
                  </a:cubicBezTo>
                  <a:lnTo>
                    <a:pt x="228" y="267"/>
                  </a:lnTo>
                  <a:cubicBezTo>
                    <a:pt x="259" y="261"/>
                    <a:pt x="284" y="248"/>
                    <a:pt x="316" y="236"/>
                  </a:cubicBezTo>
                  <a:cubicBezTo>
                    <a:pt x="322" y="230"/>
                    <a:pt x="335" y="223"/>
                    <a:pt x="348" y="217"/>
                  </a:cubicBezTo>
                  <a:lnTo>
                    <a:pt x="348" y="211"/>
                  </a:lnTo>
                  <a:cubicBezTo>
                    <a:pt x="366" y="192"/>
                    <a:pt x="392" y="166"/>
                    <a:pt x="404" y="141"/>
                  </a:cubicBezTo>
                  <a:cubicBezTo>
                    <a:pt x="452" y="42"/>
                    <a:pt x="365" y="1"/>
                    <a:pt x="270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9" name="Google Shape;721;p6">
              <a:extLst>
                <a:ext uri="{FF2B5EF4-FFF2-40B4-BE49-F238E27FC236}">
                  <a16:creationId xmlns:a16="http://schemas.microsoft.com/office/drawing/2014/main" id="{58B99B00-6A0A-934D-BE60-90B692B00DC4}"/>
                </a:ext>
              </a:extLst>
            </p:cNvPr>
            <p:cNvSpPr/>
            <p:nvPr/>
          </p:nvSpPr>
          <p:spPr>
            <a:xfrm>
              <a:off x="4377075" y="3042000"/>
              <a:ext cx="5050" cy="3475"/>
            </a:xfrm>
            <a:custGeom>
              <a:avLst/>
              <a:gdLst/>
              <a:ahLst/>
              <a:cxnLst/>
              <a:rect l="l" t="t" r="r" b="b"/>
              <a:pathLst>
                <a:path w="202" h="139" extrusionOk="0">
                  <a:moveTo>
                    <a:pt x="157" y="0"/>
                  </a:moveTo>
                  <a:cubicBezTo>
                    <a:pt x="138" y="0"/>
                    <a:pt x="116" y="6"/>
                    <a:pt x="107" y="12"/>
                  </a:cubicBezTo>
                  <a:lnTo>
                    <a:pt x="93" y="24"/>
                  </a:lnTo>
                  <a:lnTo>
                    <a:pt x="93" y="24"/>
                  </a:lnTo>
                  <a:cubicBezTo>
                    <a:pt x="88" y="25"/>
                    <a:pt x="65" y="40"/>
                    <a:pt x="57" y="44"/>
                  </a:cubicBezTo>
                  <a:cubicBezTo>
                    <a:pt x="19" y="69"/>
                    <a:pt x="0" y="113"/>
                    <a:pt x="57" y="132"/>
                  </a:cubicBezTo>
                  <a:cubicBezTo>
                    <a:pt x="69" y="136"/>
                    <a:pt x="83" y="138"/>
                    <a:pt x="98" y="138"/>
                  </a:cubicBezTo>
                  <a:cubicBezTo>
                    <a:pt x="126" y="138"/>
                    <a:pt x="156" y="130"/>
                    <a:pt x="177" y="113"/>
                  </a:cubicBezTo>
                  <a:cubicBezTo>
                    <a:pt x="202" y="88"/>
                    <a:pt x="189" y="63"/>
                    <a:pt x="196" y="31"/>
                  </a:cubicBezTo>
                  <a:cubicBezTo>
                    <a:pt x="199" y="8"/>
                    <a:pt x="179" y="0"/>
                    <a:pt x="157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0" name="Google Shape;722;p6">
              <a:extLst>
                <a:ext uri="{FF2B5EF4-FFF2-40B4-BE49-F238E27FC236}">
                  <a16:creationId xmlns:a16="http://schemas.microsoft.com/office/drawing/2014/main" id="{ACC8EDEF-D176-0A4C-9107-872DEDFE2BD9}"/>
                </a:ext>
              </a:extLst>
            </p:cNvPr>
            <p:cNvSpPr/>
            <p:nvPr/>
          </p:nvSpPr>
          <p:spPr>
            <a:xfrm>
              <a:off x="4389800" y="3061250"/>
              <a:ext cx="7950" cy="3825"/>
            </a:xfrm>
            <a:custGeom>
              <a:avLst/>
              <a:gdLst/>
              <a:ahLst/>
              <a:cxnLst/>
              <a:rect l="l" t="t" r="r" b="b"/>
              <a:pathLst>
                <a:path w="318" h="153" extrusionOk="0">
                  <a:moveTo>
                    <a:pt x="214" y="0"/>
                  </a:moveTo>
                  <a:cubicBezTo>
                    <a:pt x="121" y="0"/>
                    <a:pt x="0" y="116"/>
                    <a:pt x="134" y="144"/>
                  </a:cubicBezTo>
                  <a:cubicBezTo>
                    <a:pt x="156" y="148"/>
                    <a:pt x="184" y="152"/>
                    <a:pt x="210" y="152"/>
                  </a:cubicBezTo>
                  <a:cubicBezTo>
                    <a:pt x="267" y="152"/>
                    <a:pt x="318" y="133"/>
                    <a:pt x="292" y="56"/>
                  </a:cubicBezTo>
                  <a:cubicBezTo>
                    <a:pt x="279" y="16"/>
                    <a:pt x="248" y="0"/>
                    <a:pt x="214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1" name="Google Shape;723;p6">
              <a:extLst>
                <a:ext uri="{FF2B5EF4-FFF2-40B4-BE49-F238E27FC236}">
                  <a16:creationId xmlns:a16="http://schemas.microsoft.com/office/drawing/2014/main" id="{87ACFB3F-FF8C-B845-B502-CEF2D6968C88}"/>
                </a:ext>
              </a:extLst>
            </p:cNvPr>
            <p:cNvSpPr/>
            <p:nvPr/>
          </p:nvSpPr>
          <p:spPr>
            <a:xfrm>
              <a:off x="4419725" y="3039025"/>
              <a:ext cx="7050" cy="2850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173" y="1"/>
                  </a:moveTo>
                  <a:cubicBezTo>
                    <a:pt x="101" y="1"/>
                    <a:pt x="1" y="54"/>
                    <a:pt x="66" y="100"/>
                  </a:cubicBezTo>
                  <a:cubicBezTo>
                    <a:pt x="79" y="109"/>
                    <a:pt x="97" y="114"/>
                    <a:pt x="117" y="114"/>
                  </a:cubicBezTo>
                  <a:cubicBezTo>
                    <a:pt x="188" y="114"/>
                    <a:pt x="282" y="61"/>
                    <a:pt x="218" y="11"/>
                  </a:cubicBezTo>
                  <a:cubicBezTo>
                    <a:pt x="206" y="4"/>
                    <a:pt x="190" y="1"/>
                    <a:pt x="173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2" name="Google Shape;724;p6">
              <a:extLst>
                <a:ext uri="{FF2B5EF4-FFF2-40B4-BE49-F238E27FC236}">
                  <a16:creationId xmlns:a16="http://schemas.microsoft.com/office/drawing/2014/main" id="{77F23E6D-96E0-F14B-883D-CA78F09215E9}"/>
                </a:ext>
              </a:extLst>
            </p:cNvPr>
            <p:cNvSpPr/>
            <p:nvPr/>
          </p:nvSpPr>
          <p:spPr>
            <a:xfrm>
              <a:off x="4658200" y="2997400"/>
              <a:ext cx="13575" cy="8350"/>
            </a:xfrm>
            <a:custGeom>
              <a:avLst/>
              <a:gdLst/>
              <a:ahLst/>
              <a:cxnLst/>
              <a:rect l="l" t="t" r="r" b="b"/>
              <a:pathLst>
                <a:path w="543" h="334" extrusionOk="0">
                  <a:moveTo>
                    <a:pt x="321" y="1"/>
                  </a:moveTo>
                  <a:cubicBezTo>
                    <a:pt x="184" y="1"/>
                    <a:pt x="28" y="62"/>
                    <a:pt x="7" y="169"/>
                  </a:cubicBezTo>
                  <a:cubicBezTo>
                    <a:pt x="0" y="188"/>
                    <a:pt x="0" y="207"/>
                    <a:pt x="7" y="226"/>
                  </a:cubicBezTo>
                  <a:cubicBezTo>
                    <a:pt x="19" y="295"/>
                    <a:pt x="89" y="320"/>
                    <a:pt x="171" y="327"/>
                  </a:cubicBezTo>
                  <a:cubicBezTo>
                    <a:pt x="190" y="333"/>
                    <a:pt x="208" y="333"/>
                    <a:pt x="227" y="333"/>
                  </a:cubicBezTo>
                  <a:cubicBezTo>
                    <a:pt x="328" y="333"/>
                    <a:pt x="486" y="301"/>
                    <a:pt x="524" y="194"/>
                  </a:cubicBezTo>
                  <a:cubicBezTo>
                    <a:pt x="536" y="175"/>
                    <a:pt x="543" y="150"/>
                    <a:pt x="543" y="125"/>
                  </a:cubicBezTo>
                  <a:cubicBezTo>
                    <a:pt x="543" y="119"/>
                    <a:pt x="536" y="119"/>
                    <a:pt x="536" y="112"/>
                  </a:cubicBezTo>
                  <a:cubicBezTo>
                    <a:pt x="520" y="36"/>
                    <a:pt x="426" y="1"/>
                    <a:pt x="321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3" name="Google Shape;725;p6">
              <a:extLst>
                <a:ext uri="{FF2B5EF4-FFF2-40B4-BE49-F238E27FC236}">
                  <a16:creationId xmlns:a16="http://schemas.microsoft.com/office/drawing/2014/main" id="{0C9B7476-5CDD-5748-BE74-C5575C9D8080}"/>
                </a:ext>
              </a:extLst>
            </p:cNvPr>
            <p:cNvSpPr/>
            <p:nvPr/>
          </p:nvSpPr>
          <p:spPr>
            <a:xfrm>
              <a:off x="4631575" y="3016550"/>
              <a:ext cx="11425" cy="6400"/>
            </a:xfrm>
            <a:custGeom>
              <a:avLst/>
              <a:gdLst/>
              <a:ahLst/>
              <a:cxnLst/>
              <a:rect l="l" t="t" r="r" b="b"/>
              <a:pathLst>
                <a:path w="457" h="256" extrusionOk="0">
                  <a:moveTo>
                    <a:pt x="339" y="0"/>
                  </a:moveTo>
                  <a:cubicBezTo>
                    <a:pt x="326" y="0"/>
                    <a:pt x="314" y="1"/>
                    <a:pt x="302" y="2"/>
                  </a:cubicBezTo>
                  <a:lnTo>
                    <a:pt x="239" y="2"/>
                  </a:lnTo>
                  <a:cubicBezTo>
                    <a:pt x="201" y="2"/>
                    <a:pt x="163" y="8"/>
                    <a:pt x="132" y="21"/>
                  </a:cubicBezTo>
                  <a:cubicBezTo>
                    <a:pt x="119" y="26"/>
                    <a:pt x="45" y="65"/>
                    <a:pt x="48" y="65"/>
                  </a:cubicBezTo>
                  <a:cubicBezTo>
                    <a:pt x="49" y="65"/>
                    <a:pt x="64" y="58"/>
                    <a:pt x="100" y="40"/>
                  </a:cubicBezTo>
                  <a:lnTo>
                    <a:pt x="100" y="40"/>
                  </a:lnTo>
                  <a:cubicBezTo>
                    <a:pt x="69" y="59"/>
                    <a:pt x="18" y="78"/>
                    <a:pt x="12" y="122"/>
                  </a:cubicBezTo>
                  <a:lnTo>
                    <a:pt x="12" y="135"/>
                  </a:lnTo>
                  <a:cubicBezTo>
                    <a:pt x="0" y="211"/>
                    <a:pt x="88" y="255"/>
                    <a:pt x="162" y="255"/>
                  </a:cubicBezTo>
                  <a:cubicBezTo>
                    <a:pt x="166" y="255"/>
                    <a:pt x="171" y="255"/>
                    <a:pt x="176" y="254"/>
                  </a:cubicBezTo>
                  <a:lnTo>
                    <a:pt x="201" y="254"/>
                  </a:lnTo>
                  <a:cubicBezTo>
                    <a:pt x="264" y="242"/>
                    <a:pt x="454" y="198"/>
                    <a:pt x="428" y="97"/>
                  </a:cubicBezTo>
                  <a:cubicBezTo>
                    <a:pt x="435" y="90"/>
                    <a:pt x="435" y="78"/>
                    <a:pt x="441" y="72"/>
                  </a:cubicBezTo>
                  <a:cubicBezTo>
                    <a:pt x="456" y="15"/>
                    <a:pt x="396" y="0"/>
                    <a:pt x="339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4" name="Google Shape;726;p6">
              <a:extLst>
                <a:ext uri="{FF2B5EF4-FFF2-40B4-BE49-F238E27FC236}">
                  <a16:creationId xmlns:a16="http://schemas.microsoft.com/office/drawing/2014/main" id="{C5F7826F-DCF9-DF4C-92F1-6A7D7F95F0D4}"/>
                </a:ext>
              </a:extLst>
            </p:cNvPr>
            <p:cNvSpPr/>
            <p:nvPr/>
          </p:nvSpPr>
          <p:spPr>
            <a:xfrm>
              <a:off x="4624150" y="2987950"/>
              <a:ext cx="9150" cy="5675"/>
            </a:xfrm>
            <a:custGeom>
              <a:avLst/>
              <a:gdLst/>
              <a:ahLst/>
              <a:cxnLst/>
              <a:rect l="l" t="t" r="r" b="b"/>
              <a:pathLst>
                <a:path w="366" h="227" extrusionOk="0">
                  <a:moveTo>
                    <a:pt x="176" y="0"/>
                  </a:moveTo>
                  <a:cubicBezTo>
                    <a:pt x="108" y="0"/>
                    <a:pt x="46" y="24"/>
                    <a:pt x="0" y="87"/>
                  </a:cubicBezTo>
                  <a:cubicBezTo>
                    <a:pt x="13" y="118"/>
                    <a:pt x="19" y="156"/>
                    <a:pt x="25" y="194"/>
                  </a:cubicBezTo>
                  <a:cubicBezTo>
                    <a:pt x="65" y="215"/>
                    <a:pt x="107" y="226"/>
                    <a:pt x="149" y="226"/>
                  </a:cubicBezTo>
                  <a:cubicBezTo>
                    <a:pt x="194" y="226"/>
                    <a:pt x="238" y="214"/>
                    <a:pt x="278" y="188"/>
                  </a:cubicBezTo>
                  <a:cubicBezTo>
                    <a:pt x="296" y="175"/>
                    <a:pt x="315" y="162"/>
                    <a:pt x="334" y="150"/>
                  </a:cubicBezTo>
                  <a:cubicBezTo>
                    <a:pt x="360" y="131"/>
                    <a:pt x="366" y="87"/>
                    <a:pt x="341" y="68"/>
                  </a:cubicBezTo>
                  <a:cubicBezTo>
                    <a:pt x="328" y="42"/>
                    <a:pt x="309" y="24"/>
                    <a:pt x="284" y="17"/>
                  </a:cubicBezTo>
                  <a:cubicBezTo>
                    <a:pt x="247" y="7"/>
                    <a:pt x="211" y="0"/>
                    <a:pt x="17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5" name="Google Shape;727;p6">
              <a:extLst>
                <a:ext uri="{FF2B5EF4-FFF2-40B4-BE49-F238E27FC236}">
                  <a16:creationId xmlns:a16="http://schemas.microsoft.com/office/drawing/2014/main" id="{BB7E26C4-D3E8-C646-9F8E-507D10409E62}"/>
                </a:ext>
              </a:extLst>
            </p:cNvPr>
            <p:cNvSpPr/>
            <p:nvPr/>
          </p:nvSpPr>
          <p:spPr>
            <a:xfrm>
              <a:off x="4015300" y="3144925"/>
              <a:ext cx="12075" cy="5775"/>
            </a:xfrm>
            <a:custGeom>
              <a:avLst/>
              <a:gdLst/>
              <a:ahLst/>
              <a:cxnLst/>
              <a:rect l="l" t="t" r="r" b="b"/>
              <a:pathLst>
                <a:path w="483" h="231" extrusionOk="0">
                  <a:moveTo>
                    <a:pt x="319" y="1"/>
                  </a:moveTo>
                  <a:cubicBezTo>
                    <a:pt x="236" y="1"/>
                    <a:pt x="1" y="57"/>
                    <a:pt x="85" y="171"/>
                  </a:cubicBezTo>
                  <a:cubicBezTo>
                    <a:pt x="119" y="216"/>
                    <a:pt x="161" y="231"/>
                    <a:pt x="207" y="231"/>
                  </a:cubicBezTo>
                  <a:cubicBezTo>
                    <a:pt x="244" y="231"/>
                    <a:pt x="284" y="221"/>
                    <a:pt x="324" y="209"/>
                  </a:cubicBezTo>
                  <a:cubicBezTo>
                    <a:pt x="444" y="178"/>
                    <a:pt x="482" y="26"/>
                    <a:pt x="331" y="1"/>
                  </a:cubicBezTo>
                  <a:cubicBezTo>
                    <a:pt x="327" y="1"/>
                    <a:pt x="323" y="1"/>
                    <a:pt x="319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6" name="Google Shape;728;p6">
              <a:extLst>
                <a:ext uri="{FF2B5EF4-FFF2-40B4-BE49-F238E27FC236}">
                  <a16:creationId xmlns:a16="http://schemas.microsoft.com/office/drawing/2014/main" id="{777516D4-D6F4-464F-A762-D52B4ADC3898}"/>
                </a:ext>
              </a:extLst>
            </p:cNvPr>
            <p:cNvSpPr/>
            <p:nvPr/>
          </p:nvSpPr>
          <p:spPr>
            <a:xfrm>
              <a:off x="4005275" y="3171025"/>
              <a:ext cx="14375" cy="10275"/>
            </a:xfrm>
            <a:custGeom>
              <a:avLst/>
              <a:gdLst/>
              <a:ahLst/>
              <a:cxnLst/>
              <a:rect l="l" t="t" r="r" b="b"/>
              <a:pathLst>
                <a:path w="575" h="411" extrusionOk="0">
                  <a:moveTo>
                    <a:pt x="384" y="0"/>
                  </a:moveTo>
                  <a:cubicBezTo>
                    <a:pt x="321" y="0"/>
                    <a:pt x="256" y="27"/>
                    <a:pt x="252" y="80"/>
                  </a:cubicBezTo>
                  <a:cubicBezTo>
                    <a:pt x="252" y="86"/>
                    <a:pt x="246" y="92"/>
                    <a:pt x="246" y="105"/>
                  </a:cubicBezTo>
                  <a:cubicBezTo>
                    <a:pt x="208" y="111"/>
                    <a:pt x="177" y="124"/>
                    <a:pt x="152" y="143"/>
                  </a:cubicBezTo>
                  <a:cubicBezTo>
                    <a:pt x="44" y="206"/>
                    <a:pt x="0" y="338"/>
                    <a:pt x="139" y="389"/>
                  </a:cubicBezTo>
                  <a:cubicBezTo>
                    <a:pt x="180" y="404"/>
                    <a:pt x="222" y="411"/>
                    <a:pt x="265" y="411"/>
                  </a:cubicBezTo>
                  <a:cubicBezTo>
                    <a:pt x="365" y="411"/>
                    <a:pt x="463" y="370"/>
                    <a:pt x="530" y="294"/>
                  </a:cubicBezTo>
                  <a:lnTo>
                    <a:pt x="549" y="275"/>
                  </a:lnTo>
                  <a:cubicBezTo>
                    <a:pt x="574" y="237"/>
                    <a:pt x="574" y="193"/>
                    <a:pt x="549" y="155"/>
                  </a:cubicBezTo>
                  <a:cubicBezTo>
                    <a:pt x="530" y="124"/>
                    <a:pt x="511" y="92"/>
                    <a:pt x="498" y="54"/>
                  </a:cubicBezTo>
                  <a:cubicBezTo>
                    <a:pt x="484" y="18"/>
                    <a:pt x="435" y="0"/>
                    <a:pt x="384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7" name="Google Shape;729;p6">
              <a:extLst>
                <a:ext uri="{FF2B5EF4-FFF2-40B4-BE49-F238E27FC236}">
                  <a16:creationId xmlns:a16="http://schemas.microsoft.com/office/drawing/2014/main" id="{3243C9D5-F587-C34A-A3B9-4CE4CEA7EEA8}"/>
                </a:ext>
              </a:extLst>
            </p:cNvPr>
            <p:cNvSpPr/>
            <p:nvPr/>
          </p:nvSpPr>
          <p:spPr>
            <a:xfrm>
              <a:off x="3979400" y="3156425"/>
              <a:ext cx="11350" cy="8775"/>
            </a:xfrm>
            <a:custGeom>
              <a:avLst/>
              <a:gdLst/>
              <a:ahLst/>
              <a:cxnLst/>
              <a:rect l="l" t="t" r="r" b="b"/>
              <a:pathLst>
                <a:path w="454" h="351" extrusionOk="0">
                  <a:moveTo>
                    <a:pt x="297" y="1"/>
                  </a:moveTo>
                  <a:cubicBezTo>
                    <a:pt x="192" y="1"/>
                    <a:pt x="64" y="55"/>
                    <a:pt x="32" y="128"/>
                  </a:cubicBezTo>
                  <a:cubicBezTo>
                    <a:pt x="32" y="134"/>
                    <a:pt x="26" y="146"/>
                    <a:pt x="20" y="153"/>
                  </a:cubicBezTo>
                  <a:cubicBezTo>
                    <a:pt x="1" y="203"/>
                    <a:pt x="58" y="247"/>
                    <a:pt x="102" y="266"/>
                  </a:cubicBezTo>
                  <a:lnTo>
                    <a:pt x="108" y="266"/>
                  </a:lnTo>
                  <a:cubicBezTo>
                    <a:pt x="146" y="298"/>
                    <a:pt x="184" y="323"/>
                    <a:pt x="234" y="342"/>
                  </a:cubicBezTo>
                  <a:cubicBezTo>
                    <a:pt x="243" y="347"/>
                    <a:pt x="258" y="350"/>
                    <a:pt x="276" y="350"/>
                  </a:cubicBezTo>
                  <a:cubicBezTo>
                    <a:pt x="322" y="350"/>
                    <a:pt x="382" y="331"/>
                    <a:pt x="373" y="285"/>
                  </a:cubicBezTo>
                  <a:cubicBezTo>
                    <a:pt x="363" y="265"/>
                    <a:pt x="382" y="236"/>
                    <a:pt x="369" y="236"/>
                  </a:cubicBezTo>
                  <a:cubicBezTo>
                    <a:pt x="368" y="236"/>
                    <a:pt x="366" y="236"/>
                    <a:pt x="364" y="237"/>
                  </a:cubicBezTo>
                  <a:lnTo>
                    <a:pt x="364" y="237"/>
                  </a:lnTo>
                  <a:cubicBezTo>
                    <a:pt x="409" y="216"/>
                    <a:pt x="436" y="175"/>
                    <a:pt x="442" y="128"/>
                  </a:cubicBezTo>
                  <a:cubicBezTo>
                    <a:pt x="454" y="37"/>
                    <a:pt x="383" y="1"/>
                    <a:pt x="297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8" name="Google Shape;730;p6">
              <a:extLst>
                <a:ext uri="{FF2B5EF4-FFF2-40B4-BE49-F238E27FC236}">
                  <a16:creationId xmlns:a16="http://schemas.microsoft.com/office/drawing/2014/main" id="{83F95993-AB58-A042-9200-CB7F9A1EA1A2}"/>
                </a:ext>
              </a:extLst>
            </p:cNvPr>
            <p:cNvSpPr/>
            <p:nvPr/>
          </p:nvSpPr>
          <p:spPr>
            <a:xfrm>
              <a:off x="3985925" y="3145150"/>
              <a:ext cx="8250" cy="4450"/>
            </a:xfrm>
            <a:custGeom>
              <a:avLst/>
              <a:gdLst/>
              <a:ahLst/>
              <a:cxnLst/>
              <a:rect l="l" t="t" r="r" b="b"/>
              <a:pathLst>
                <a:path w="330" h="178" extrusionOk="0">
                  <a:moveTo>
                    <a:pt x="193" y="0"/>
                  </a:moveTo>
                  <a:cubicBezTo>
                    <a:pt x="106" y="0"/>
                    <a:pt x="1" y="52"/>
                    <a:pt x="36" y="131"/>
                  </a:cubicBezTo>
                  <a:cubicBezTo>
                    <a:pt x="22" y="166"/>
                    <a:pt x="52" y="178"/>
                    <a:pt x="88" y="178"/>
                  </a:cubicBezTo>
                  <a:cubicBezTo>
                    <a:pt x="117" y="178"/>
                    <a:pt x="149" y="171"/>
                    <a:pt x="169" y="162"/>
                  </a:cubicBezTo>
                  <a:cubicBezTo>
                    <a:pt x="173" y="163"/>
                    <a:pt x="177" y="163"/>
                    <a:pt x="182" y="163"/>
                  </a:cubicBezTo>
                  <a:cubicBezTo>
                    <a:pt x="240" y="163"/>
                    <a:pt x="330" y="126"/>
                    <a:pt x="295" y="61"/>
                  </a:cubicBezTo>
                  <a:cubicBezTo>
                    <a:pt x="290" y="19"/>
                    <a:pt x="245" y="0"/>
                    <a:pt x="193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9" name="Google Shape;731;p6">
              <a:extLst>
                <a:ext uri="{FF2B5EF4-FFF2-40B4-BE49-F238E27FC236}">
                  <a16:creationId xmlns:a16="http://schemas.microsoft.com/office/drawing/2014/main" id="{5E11D53E-1C8E-594B-9AA3-5529A9338374}"/>
                </a:ext>
              </a:extLst>
            </p:cNvPr>
            <p:cNvSpPr/>
            <p:nvPr/>
          </p:nvSpPr>
          <p:spPr>
            <a:xfrm>
              <a:off x="4033975" y="3170625"/>
              <a:ext cx="11850" cy="6825"/>
            </a:xfrm>
            <a:custGeom>
              <a:avLst/>
              <a:gdLst/>
              <a:ahLst/>
              <a:cxnLst/>
              <a:rect l="l" t="t" r="r" b="b"/>
              <a:pathLst>
                <a:path w="474" h="273" extrusionOk="0">
                  <a:moveTo>
                    <a:pt x="261" y="0"/>
                  </a:moveTo>
                  <a:cubicBezTo>
                    <a:pt x="174" y="0"/>
                    <a:pt x="90" y="44"/>
                    <a:pt x="44" y="121"/>
                  </a:cubicBezTo>
                  <a:cubicBezTo>
                    <a:pt x="44" y="134"/>
                    <a:pt x="38" y="146"/>
                    <a:pt x="32" y="159"/>
                  </a:cubicBezTo>
                  <a:cubicBezTo>
                    <a:pt x="0" y="222"/>
                    <a:pt x="95" y="260"/>
                    <a:pt x="139" y="266"/>
                  </a:cubicBezTo>
                  <a:cubicBezTo>
                    <a:pt x="157" y="270"/>
                    <a:pt x="176" y="272"/>
                    <a:pt x="194" y="272"/>
                  </a:cubicBezTo>
                  <a:cubicBezTo>
                    <a:pt x="257" y="272"/>
                    <a:pt x="317" y="248"/>
                    <a:pt x="366" y="209"/>
                  </a:cubicBezTo>
                  <a:lnTo>
                    <a:pt x="391" y="184"/>
                  </a:lnTo>
                  <a:cubicBezTo>
                    <a:pt x="473" y="102"/>
                    <a:pt x="429" y="20"/>
                    <a:pt x="322" y="7"/>
                  </a:cubicBezTo>
                  <a:cubicBezTo>
                    <a:pt x="302" y="3"/>
                    <a:pt x="281" y="0"/>
                    <a:pt x="261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0" name="Google Shape;732;p6">
              <a:extLst>
                <a:ext uri="{FF2B5EF4-FFF2-40B4-BE49-F238E27FC236}">
                  <a16:creationId xmlns:a16="http://schemas.microsoft.com/office/drawing/2014/main" id="{7872FBBB-5457-5743-85B1-6C4021A0300C}"/>
                </a:ext>
              </a:extLst>
            </p:cNvPr>
            <p:cNvSpPr/>
            <p:nvPr/>
          </p:nvSpPr>
          <p:spPr>
            <a:xfrm>
              <a:off x="4023075" y="3193550"/>
              <a:ext cx="17075" cy="8775"/>
            </a:xfrm>
            <a:custGeom>
              <a:avLst/>
              <a:gdLst/>
              <a:ahLst/>
              <a:cxnLst/>
              <a:rect l="l" t="t" r="r" b="b"/>
              <a:pathLst>
                <a:path w="683" h="351" extrusionOk="0">
                  <a:moveTo>
                    <a:pt x="377" y="0"/>
                  </a:moveTo>
                  <a:cubicBezTo>
                    <a:pt x="305" y="0"/>
                    <a:pt x="234" y="19"/>
                    <a:pt x="171" y="55"/>
                  </a:cubicBezTo>
                  <a:cubicBezTo>
                    <a:pt x="83" y="106"/>
                    <a:pt x="1" y="226"/>
                    <a:pt x="114" y="301"/>
                  </a:cubicBezTo>
                  <a:cubicBezTo>
                    <a:pt x="172" y="334"/>
                    <a:pt x="236" y="350"/>
                    <a:pt x="301" y="350"/>
                  </a:cubicBezTo>
                  <a:cubicBezTo>
                    <a:pt x="372" y="350"/>
                    <a:pt x="443" y="331"/>
                    <a:pt x="505" y="295"/>
                  </a:cubicBezTo>
                  <a:cubicBezTo>
                    <a:pt x="594" y="245"/>
                    <a:pt x="682" y="125"/>
                    <a:pt x="569" y="49"/>
                  </a:cubicBezTo>
                  <a:cubicBezTo>
                    <a:pt x="508" y="16"/>
                    <a:pt x="442" y="0"/>
                    <a:pt x="377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1" name="Google Shape;733;p6">
              <a:extLst>
                <a:ext uri="{FF2B5EF4-FFF2-40B4-BE49-F238E27FC236}">
                  <a16:creationId xmlns:a16="http://schemas.microsoft.com/office/drawing/2014/main" id="{B2413E41-A92F-7149-BC4D-6E4821F549C6}"/>
                </a:ext>
              </a:extLst>
            </p:cNvPr>
            <p:cNvSpPr/>
            <p:nvPr/>
          </p:nvSpPr>
          <p:spPr>
            <a:xfrm>
              <a:off x="4045150" y="3153475"/>
              <a:ext cx="12500" cy="7625"/>
            </a:xfrm>
            <a:custGeom>
              <a:avLst/>
              <a:gdLst/>
              <a:ahLst/>
              <a:cxnLst/>
              <a:rect l="l" t="t" r="r" b="b"/>
              <a:pathLst>
                <a:path w="500" h="305" extrusionOk="0">
                  <a:moveTo>
                    <a:pt x="305" y="0"/>
                  </a:moveTo>
                  <a:cubicBezTo>
                    <a:pt x="250" y="0"/>
                    <a:pt x="190" y="17"/>
                    <a:pt x="152" y="31"/>
                  </a:cubicBezTo>
                  <a:cubicBezTo>
                    <a:pt x="39" y="88"/>
                    <a:pt x="1" y="233"/>
                    <a:pt x="140" y="290"/>
                  </a:cubicBezTo>
                  <a:cubicBezTo>
                    <a:pt x="170" y="300"/>
                    <a:pt x="202" y="305"/>
                    <a:pt x="235" y="305"/>
                  </a:cubicBezTo>
                  <a:cubicBezTo>
                    <a:pt x="284" y="305"/>
                    <a:pt x="334" y="294"/>
                    <a:pt x="379" y="271"/>
                  </a:cubicBezTo>
                  <a:cubicBezTo>
                    <a:pt x="436" y="239"/>
                    <a:pt x="499" y="151"/>
                    <a:pt x="455" y="88"/>
                  </a:cubicBezTo>
                  <a:cubicBezTo>
                    <a:pt x="455" y="88"/>
                    <a:pt x="416" y="44"/>
                    <a:pt x="413" y="44"/>
                  </a:cubicBezTo>
                  <a:lnTo>
                    <a:pt x="413" y="44"/>
                  </a:lnTo>
                  <a:cubicBezTo>
                    <a:pt x="413" y="44"/>
                    <a:pt x="413" y="44"/>
                    <a:pt x="413" y="44"/>
                  </a:cubicBezTo>
                  <a:lnTo>
                    <a:pt x="413" y="44"/>
                  </a:lnTo>
                  <a:cubicBezTo>
                    <a:pt x="389" y="11"/>
                    <a:pt x="349" y="0"/>
                    <a:pt x="305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2" name="Google Shape;734;p6">
              <a:extLst>
                <a:ext uri="{FF2B5EF4-FFF2-40B4-BE49-F238E27FC236}">
                  <a16:creationId xmlns:a16="http://schemas.microsoft.com/office/drawing/2014/main" id="{ECD8E0A0-445F-E045-B51C-D9F3D6BBD409}"/>
                </a:ext>
              </a:extLst>
            </p:cNvPr>
            <p:cNvSpPr/>
            <p:nvPr/>
          </p:nvSpPr>
          <p:spPr>
            <a:xfrm>
              <a:off x="4204875" y="3377600"/>
              <a:ext cx="15800" cy="8450"/>
            </a:xfrm>
            <a:custGeom>
              <a:avLst/>
              <a:gdLst/>
              <a:ahLst/>
              <a:cxnLst/>
              <a:rect l="l" t="t" r="r" b="b"/>
              <a:pathLst>
                <a:path w="632" h="338" extrusionOk="0">
                  <a:moveTo>
                    <a:pt x="344" y="1"/>
                  </a:moveTo>
                  <a:cubicBezTo>
                    <a:pt x="278" y="1"/>
                    <a:pt x="213" y="18"/>
                    <a:pt x="158" y="54"/>
                  </a:cubicBezTo>
                  <a:cubicBezTo>
                    <a:pt x="77" y="104"/>
                    <a:pt x="1" y="211"/>
                    <a:pt x="102" y="293"/>
                  </a:cubicBezTo>
                  <a:cubicBezTo>
                    <a:pt x="156" y="323"/>
                    <a:pt x="215" y="337"/>
                    <a:pt x="275" y="337"/>
                  </a:cubicBezTo>
                  <a:cubicBezTo>
                    <a:pt x="341" y="337"/>
                    <a:pt x="408" y="320"/>
                    <a:pt x="468" y="287"/>
                  </a:cubicBezTo>
                  <a:cubicBezTo>
                    <a:pt x="550" y="236"/>
                    <a:pt x="632" y="123"/>
                    <a:pt x="524" y="47"/>
                  </a:cubicBezTo>
                  <a:cubicBezTo>
                    <a:pt x="469" y="16"/>
                    <a:pt x="406" y="1"/>
                    <a:pt x="34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3" name="Google Shape;735;p6">
              <a:extLst>
                <a:ext uri="{FF2B5EF4-FFF2-40B4-BE49-F238E27FC236}">
                  <a16:creationId xmlns:a16="http://schemas.microsoft.com/office/drawing/2014/main" id="{77049063-0F7C-3543-AC16-8F7310E75861}"/>
                </a:ext>
              </a:extLst>
            </p:cNvPr>
            <p:cNvSpPr/>
            <p:nvPr/>
          </p:nvSpPr>
          <p:spPr>
            <a:xfrm>
              <a:off x="4198025" y="3353225"/>
              <a:ext cx="9575" cy="5575"/>
            </a:xfrm>
            <a:custGeom>
              <a:avLst/>
              <a:gdLst/>
              <a:ahLst/>
              <a:cxnLst/>
              <a:rect l="l" t="t" r="r" b="b"/>
              <a:pathLst>
                <a:path w="383" h="223" extrusionOk="0">
                  <a:moveTo>
                    <a:pt x="220" y="1"/>
                  </a:moveTo>
                  <a:cubicBezTo>
                    <a:pt x="110" y="1"/>
                    <a:pt x="0" y="65"/>
                    <a:pt x="60" y="190"/>
                  </a:cubicBezTo>
                  <a:cubicBezTo>
                    <a:pt x="74" y="213"/>
                    <a:pt x="103" y="222"/>
                    <a:pt x="134" y="222"/>
                  </a:cubicBezTo>
                  <a:cubicBezTo>
                    <a:pt x="190" y="222"/>
                    <a:pt x="256" y="192"/>
                    <a:pt x="269" y="152"/>
                  </a:cubicBezTo>
                  <a:cubicBezTo>
                    <a:pt x="287" y="146"/>
                    <a:pt x="313" y="139"/>
                    <a:pt x="332" y="127"/>
                  </a:cubicBezTo>
                  <a:cubicBezTo>
                    <a:pt x="382" y="101"/>
                    <a:pt x="382" y="51"/>
                    <a:pt x="332" y="26"/>
                  </a:cubicBezTo>
                  <a:cubicBezTo>
                    <a:pt x="300" y="9"/>
                    <a:pt x="260" y="1"/>
                    <a:pt x="220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4" name="Google Shape;736;p6">
              <a:extLst>
                <a:ext uri="{FF2B5EF4-FFF2-40B4-BE49-F238E27FC236}">
                  <a16:creationId xmlns:a16="http://schemas.microsoft.com/office/drawing/2014/main" id="{4C542B7C-3C3F-1148-AB94-5293891AF186}"/>
                </a:ext>
              </a:extLst>
            </p:cNvPr>
            <p:cNvSpPr/>
            <p:nvPr/>
          </p:nvSpPr>
          <p:spPr>
            <a:xfrm>
              <a:off x="4442825" y="3245725"/>
              <a:ext cx="11850" cy="6750"/>
            </a:xfrm>
            <a:custGeom>
              <a:avLst/>
              <a:gdLst/>
              <a:ahLst/>
              <a:cxnLst/>
              <a:rect l="l" t="t" r="r" b="b"/>
              <a:pathLst>
                <a:path w="474" h="270" extrusionOk="0">
                  <a:moveTo>
                    <a:pt x="277" y="0"/>
                  </a:moveTo>
                  <a:cubicBezTo>
                    <a:pt x="205" y="0"/>
                    <a:pt x="133" y="31"/>
                    <a:pt x="82" y="87"/>
                  </a:cubicBezTo>
                  <a:lnTo>
                    <a:pt x="57" y="119"/>
                  </a:lnTo>
                  <a:cubicBezTo>
                    <a:pt x="0" y="188"/>
                    <a:pt x="88" y="251"/>
                    <a:pt x="151" y="264"/>
                  </a:cubicBezTo>
                  <a:cubicBezTo>
                    <a:pt x="168" y="268"/>
                    <a:pt x="185" y="269"/>
                    <a:pt x="203" y="269"/>
                  </a:cubicBezTo>
                  <a:cubicBezTo>
                    <a:pt x="276" y="269"/>
                    <a:pt x="351" y="237"/>
                    <a:pt x="397" y="176"/>
                  </a:cubicBezTo>
                  <a:lnTo>
                    <a:pt x="423" y="144"/>
                  </a:lnTo>
                  <a:cubicBezTo>
                    <a:pt x="473" y="62"/>
                    <a:pt x="397" y="12"/>
                    <a:pt x="328" y="5"/>
                  </a:cubicBezTo>
                  <a:cubicBezTo>
                    <a:pt x="311" y="2"/>
                    <a:pt x="294" y="0"/>
                    <a:pt x="277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5" name="Google Shape;737;p6">
              <a:extLst>
                <a:ext uri="{FF2B5EF4-FFF2-40B4-BE49-F238E27FC236}">
                  <a16:creationId xmlns:a16="http://schemas.microsoft.com/office/drawing/2014/main" id="{38AAC94D-F3C9-1843-B6D5-A5B9EF16CE26}"/>
                </a:ext>
              </a:extLst>
            </p:cNvPr>
            <p:cNvSpPr/>
            <p:nvPr/>
          </p:nvSpPr>
          <p:spPr>
            <a:xfrm>
              <a:off x="4468825" y="3259125"/>
              <a:ext cx="11550" cy="5675"/>
            </a:xfrm>
            <a:custGeom>
              <a:avLst/>
              <a:gdLst/>
              <a:ahLst/>
              <a:cxnLst/>
              <a:rect l="l" t="t" r="r" b="b"/>
              <a:pathLst>
                <a:path w="462" h="227" extrusionOk="0">
                  <a:moveTo>
                    <a:pt x="194" y="1"/>
                  </a:moveTo>
                  <a:cubicBezTo>
                    <a:pt x="177" y="1"/>
                    <a:pt x="162" y="2"/>
                    <a:pt x="146" y="6"/>
                  </a:cubicBezTo>
                  <a:cubicBezTo>
                    <a:pt x="102" y="12"/>
                    <a:pt x="32" y="37"/>
                    <a:pt x="20" y="88"/>
                  </a:cubicBezTo>
                  <a:cubicBezTo>
                    <a:pt x="20" y="106"/>
                    <a:pt x="13" y="119"/>
                    <a:pt x="7" y="132"/>
                  </a:cubicBezTo>
                  <a:cubicBezTo>
                    <a:pt x="1" y="176"/>
                    <a:pt x="26" y="188"/>
                    <a:pt x="57" y="195"/>
                  </a:cubicBezTo>
                  <a:cubicBezTo>
                    <a:pt x="83" y="218"/>
                    <a:pt x="126" y="227"/>
                    <a:pt x="169" y="227"/>
                  </a:cubicBezTo>
                  <a:cubicBezTo>
                    <a:pt x="231" y="227"/>
                    <a:pt x="296" y="210"/>
                    <a:pt x="322" y="195"/>
                  </a:cubicBezTo>
                  <a:cubicBezTo>
                    <a:pt x="461" y="113"/>
                    <a:pt x="360" y="12"/>
                    <a:pt x="247" y="6"/>
                  </a:cubicBezTo>
                  <a:cubicBezTo>
                    <a:pt x="228" y="2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6" name="Google Shape;738;p6">
              <a:extLst>
                <a:ext uri="{FF2B5EF4-FFF2-40B4-BE49-F238E27FC236}">
                  <a16:creationId xmlns:a16="http://schemas.microsoft.com/office/drawing/2014/main" id="{92854138-5FC9-C444-8ECF-4281A106E7D0}"/>
                </a:ext>
              </a:extLst>
            </p:cNvPr>
            <p:cNvSpPr/>
            <p:nvPr/>
          </p:nvSpPr>
          <p:spPr>
            <a:xfrm>
              <a:off x="4477825" y="3229375"/>
              <a:ext cx="9800" cy="6200"/>
            </a:xfrm>
            <a:custGeom>
              <a:avLst/>
              <a:gdLst/>
              <a:ahLst/>
              <a:cxnLst/>
              <a:rect l="l" t="t" r="r" b="b"/>
              <a:pathLst>
                <a:path w="392" h="248" extrusionOk="0">
                  <a:moveTo>
                    <a:pt x="212" y="1"/>
                  </a:moveTo>
                  <a:cubicBezTo>
                    <a:pt x="136" y="1"/>
                    <a:pt x="34" y="30"/>
                    <a:pt x="13" y="104"/>
                  </a:cubicBezTo>
                  <a:cubicBezTo>
                    <a:pt x="0" y="149"/>
                    <a:pt x="13" y="193"/>
                    <a:pt x="38" y="224"/>
                  </a:cubicBezTo>
                  <a:cubicBezTo>
                    <a:pt x="48" y="241"/>
                    <a:pt x="71" y="247"/>
                    <a:pt x="94" y="247"/>
                  </a:cubicBezTo>
                  <a:cubicBezTo>
                    <a:pt x="114" y="247"/>
                    <a:pt x="134" y="243"/>
                    <a:pt x="145" y="237"/>
                  </a:cubicBezTo>
                  <a:lnTo>
                    <a:pt x="164" y="231"/>
                  </a:lnTo>
                  <a:cubicBezTo>
                    <a:pt x="221" y="218"/>
                    <a:pt x="265" y="193"/>
                    <a:pt x="309" y="155"/>
                  </a:cubicBezTo>
                  <a:cubicBezTo>
                    <a:pt x="391" y="92"/>
                    <a:pt x="328" y="16"/>
                    <a:pt x="252" y="4"/>
                  </a:cubicBezTo>
                  <a:cubicBezTo>
                    <a:pt x="240" y="2"/>
                    <a:pt x="227" y="1"/>
                    <a:pt x="21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7" name="Google Shape;739;p6">
              <a:extLst>
                <a:ext uri="{FF2B5EF4-FFF2-40B4-BE49-F238E27FC236}">
                  <a16:creationId xmlns:a16="http://schemas.microsoft.com/office/drawing/2014/main" id="{9CC1DCBE-1FE6-B04D-AF18-DD16C36269EA}"/>
                </a:ext>
              </a:extLst>
            </p:cNvPr>
            <p:cNvSpPr/>
            <p:nvPr/>
          </p:nvSpPr>
          <p:spPr>
            <a:xfrm>
              <a:off x="4440600" y="3200975"/>
              <a:ext cx="11175" cy="6075"/>
            </a:xfrm>
            <a:custGeom>
              <a:avLst/>
              <a:gdLst/>
              <a:ahLst/>
              <a:cxnLst/>
              <a:rect l="l" t="t" r="r" b="b"/>
              <a:pathLst>
                <a:path w="447" h="243" extrusionOk="0">
                  <a:moveTo>
                    <a:pt x="249" y="0"/>
                  </a:moveTo>
                  <a:cubicBezTo>
                    <a:pt x="211" y="0"/>
                    <a:pt x="176" y="5"/>
                    <a:pt x="158" y="11"/>
                  </a:cubicBezTo>
                  <a:cubicBezTo>
                    <a:pt x="32" y="55"/>
                    <a:pt x="1" y="181"/>
                    <a:pt x="152" y="219"/>
                  </a:cubicBezTo>
                  <a:lnTo>
                    <a:pt x="203" y="238"/>
                  </a:lnTo>
                  <a:cubicBezTo>
                    <a:pt x="211" y="241"/>
                    <a:pt x="221" y="243"/>
                    <a:pt x="230" y="243"/>
                  </a:cubicBezTo>
                  <a:cubicBezTo>
                    <a:pt x="254" y="243"/>
                    <a:pt x="279" y="232"/>
                    <a:pt x="297" y="219"/>
                  </a:cubicBezTo>
                  <a:cubicBezTo>
                    <a:pt x="304" y="223"/>
                    <a:pt x="316" y="225"/>
                    <a:pt x="330" y="225"/>
                  </a:cubicBezTo>
                  <a:cubicBezTo>
                    <a:pt x="377" y="225"/>
                    <a:pt x="446" y="201"/>
                    <a:pt x="417" y="162"/>
                  </a:cubicBezTo>
                  <a:cubicBezTo>
                    <a:pt x="404" y="143"/>
                    <a:pt x="398" y="124"/>
                    <a:pt x="404" y="105"/>
                  </a:cubicBezTo>
                  <a:cubicBezTo>
                    <a:pt x="435" y="23"/>
                    <a:pt x="334" y="0"/>
                    <a:pt x="249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8" name="Google Shape;740;p6">
              <a:extLst>
                <a:ext uri="{FF2B5EF4-FFF2-40B4-BE49-F238E27FC236}">
                  <a16:creationId xmlns:a16="http://schemas.microsoft.com/office/drawing/2014/main" id="{44967E8D-BC9A-944B-A6E1-DCD1B0DC9991}"/>
                </a:ext>
              </a:extLst>
            </p:cNvPr>
            <p:cNvSpPr/>
            <p:nvPr/>
          </p:nvSpPr>
          <p:spPr>
            <a:xfrm>
              <a:off x="4413300" y="3244350"/>
              <a:ext cx="10625" cy="8275"/>
            </a:xfrm>
            <a:custGeom>
              <a:avLst/>
              <a:gdLst/>
              <a:ahLst/>
              <a:cxnLst/>
              <a:rect l="l" t="t" r="r" b="b"/>
              <a:pathLst>
                <a:path w="425" h="331" extrusionOk="0">
                  <a:moveTo>
                    <a:pt x="323" y="0"/>
                  </a:moveTo>
                  <a:cubicBezTo>
                    <a:pt x="298" y="0"/>
                    <a:pt x="274" y="5"/>
                    <a:pt x="260" y="10"/>
                  </a:cubicBezTo>
                  <a:cubicBezTo>
                    <a:pt x="172" y="48"/>
                    <a:pt x="46" y="105"/>
                    <a:pt x="21" y="212"/>
                  </a:cubicBezTo>
                  <a:cubicBezTo>
                    <a:pt x="0" y="296"/>
                    <a:pt x="68" y="331"/>
                    <a:pt x="153" y="331"/>
                  </a:cubicBezTo>
                  <a:cubicBezTo>
                    <a:pt x="252" y="331"/>
                    <a:pt x="375" y="283"/>
                    <a:pt x="405" y="212"/>
                  </a:cubicBezTo>
                  <a:cubicBezTo>
                    <a:pt x="424" y="155"/>
                    <a:pt x="424" y="86"/>
                    <a:pt x="393" y="29"/>
                  </a:cubicBezTo>
                  <a:cubicBezTo>
                    <a:pt x="386" y="8"/>
                    <a:pt x="354" y="0"/>
                    <a:pt x="323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9" name="Google Shape;741;p6">
              <a:extLst>
                <a:ext uri="{FF2B5EF4-FFF2-40B4-BE49-F238E27FC236}">
                  <a16:creationId xmlns:a16="http://schemas.microsoft.com/office/drawing/2014/main" id="{25660860-D780-574D-A543-3F165705E59F}"/>
                </a:ext>
              </a:extLst>
            </p:cNvPr>
            <p:cNvSpPr/>
            <p:nvPr/>
          </p:nvSpPr>
          <p:spPr>
            <a:xfrm>
              <a:off x="4526925" y="3157175"/>
              <a:ext cx="12175" cy="8875"/>
            </a:xfrm>
            <a:custGeom>
              <a:avLst/>
              <a:gdLst/>
              <a:ahLst/>
              <a:cxnLst/>
              <a:rect l="l" t="t" r="r" b="b"/>
              <a:pathLst>
                <a:path w="487" h="355" extrusionOk="0">
                  <a:moveTo>
                    <a:pt x="269" y="0"/>
                  </a:moveTo>
                  <a:cubicBezTo>
                    <a:pt x="142" y="0"/>
                    <a:pt x="0" y="70"/>
                    <a:pt x="4" y="186"/>
                  </a:cubicBezTo>
                  <a:cubicBezTo>
                    <a:pt x="4" y="224"/>
                    <a:pt x="23" y="262"/>
                    <a:pt x="42" y="287"/>
                  </a:cubicBezTo>
                  <a:cubicBezTo>
                    <a:pt x="72" y="333"/>
                    <a:pt x="142" y="355"/>
                    <a:pt x="216" y="355"/>
                  </a:cubicBezTo>
                  <a:cubicBezTo>
                    <a:pt x="344" y="355"/>
                    <a:pt x="487" y="291"/>
                    <a:pt x="471" y="180"/>
                  </a:cubicBezTo>
                  <a:cubicBezTo>
                    <a:pt x="471" y="154"/>
                    <a:pt x="464" y="129"/>
                    <a:pt x="458" y="104"/>
                  </a:cubicBezTo>
                  <a:cubicBezTo>
                    <a:pt x="435" y="32"/>
                    <a:pt x="355" y="0"/>
                    <a:pt x="269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0" name="Google Shape;742;p6">
              <a:extLst>
                <a:ext uri="{FF2B5EF4-FFF2-40B4-BE49-F238E27FC236}">
                  <a16:creationId xmlns:a16="http://schemas.microsoft.com/office/drawing/2014/main" id="{B37A4938-02FD-D940-A7D4-68F36C2E6F70}"/>
                </a:ext>
              </a:extLst>
            </p:cNvPr>
            <p:cNvSpPr/>
            <p:nvPr/>
          </p:nvSpPr>
          <p:spPr>
            <a:xfrm>
              <a:off x="4533425" y="3177325"/>
              <a:ext cx="9850" cy="5150"/>
            </a:xfrm>
            <a:custGeom>
              <a:avLst/>
              <a:gdLst/>
              <a:ahLst/>
              <a:cxnLst/>
              <a:rect l="l" t="t" r="r" b="b"/>
              <a:pathLst>
                <a:path w="394" h="206" extrusionOk="0">
                  <a:moveTo>
                    <a:pt x="233" y="0"/>
                  </a:moveTo>
                  <a:cubicBezTo>
                    <a:pt x="222" y="0"/>
                    <a:pt x="210" y="2"/>
                    <a:pt x="198" y="4"/>
                  </a:cubicBezTo>
                  <a:cubicBezTo>
                    <a:pt x="193" y="4"/>
                    <a:pt x="188" y="3"/>
                    <a:pt x="182" y="3"/>
                  </a:cubicBezTo>
                  <a:cubicBezTo>
                    <a:pt x="118" y="3"/>
                    <a:pt x="0" y="35"/>
                    <a:pt x="47" y="99"/>
                  </a:cubicBezTo>
                  <a:cubicBezTo>
                    <a:pt x="26" y="176"/>
                    <a:pt x="102" y="206"/>
                    <a:pt x="183" y="206"/>
                  </a:cubicBezTo>
                  <a:cubicBezTo>
                    <a:pt x="228" y="206"/>
                    <a:pt x="274" y="197"/>
                    <a:pt x="305" y="181"/>
                  </a:cubicBezTo>
                  <a:cubicBezTo>
                    <a:pt x="343" y="156"/>
                    <a:pt x="394" y="105"/>
                    <a:pt x="356" y="55"/>
                  </a:cubicBezTo>
                  <a:cubicBezTo>
                    <a:pt x="326" y="20"/>
                    <a:pt x="280" y="0"/>
                    <a:pt x="233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1" name="Google Shape;743;p6">
              <a:extLst>
                <a:ext uri="{FF2B5EF4-FFF2-40B4-BE49-F238E27FC236}">
                  <a16:creationId xmlns:a16="http://schemas.microsoft.com/office/drawing/2014/main" id="{66544604-FD31-854C-9BA7-27A401EB8BDF}"/>
                </a:ext>
              </a:extLst>
            </p:cNvPr>
            <p:cNvSpPr/>
            <p:nvPr/>
          </p:nvSpPr>
          <p:spPr>
            <a:xfrm>
              <a:off x="4559975" y="3134700"/>
              <a:ext cx="15000" cy="8575"/>
            </a:xfrm>
            <a:custGeom>
              <a:avLst/>
              <a:gdLst/>
              <a:ahLst/>
              <a:cxnLst/>
              <a:rect l="l" t="t" r="r" b="b"/>
              <a:pathLst>
                <a:path w="600" h="343" extrusionOk="0">
                  <a:moveTo>
                    <a:pt x="351" y="1"/>
                  </a:moveTo>
                  <a:cubicBezTo>
                    <a:pt x="260" y="1"/>
                    <a:pt x="159" y="32"/>
                    <a:pt x="114" y="107"/>
                  </a:cubicBezTo>
                  <a:cubicBezTo>
                    <a:pt x="95" y="139"/>
                    <a:pt x="82" y="177"/>
                    <a:pt x="82" y="215"/>
                  </a:cubicBezTo>
                  <a:cubicBezTo>
                    <a:pt x="76" y="221"/>
                    <a:pt x="69" y="227"/>
                    <a:pt x="82" y="227"/>
                  </a:cubicBezTo>
                  <a:cubicBezTo>
                    <a:pt x="0" y="271"/>
                    <a:pt x="57" y="341"/>
                    <a:pt x="126" y="341"/>
                  </a:cubicBezTo>
                  <a:cubicBezTo>
                    <a:pt x="139" y="342"/>
                    <a:pt x="152" y="342"/>
                    <a:pt x="165" y="342"/>
                  </a:cubicBezTo>
                  <a:cubicBezTo>
                    <a:pt x="303" y="342"/>
                    <a:pt x="438" y="281"/>
                    <a:pt x="530" y="177"/>
                  </a:cubicBezTo>
                  <a:cubicBezTo>
                    <a:pt x="599" y="88"/>
                    <a:pt x="492" y="19"/>
                    <a:pt x="416" y="6"/>
                  </a:cubicBezTo>
                  <a:cubicBezTo>
                    <a:pt x="396" y="3"/>
                    <a:pt x="374" y="1"/>
                    <a:pt x="351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2" name="Google Shape;744;p6">
              <a:extLst>
                <a:ext uri="{FF2B5EF4-FFF2-40B4-BE49-F238E27FC236}">
                  <a16:creationId xmlns:a16="http://schemas.microsoft.com/office/drawing/2014/main" id="{EB241277-59D4-864D-8BF3-C4C39F96FC72}"/>
                </a:ext>
              </a:extLst>
            </p:cNvPr>
            <p:cNvSpPr/>
            <p:nvPr/>
          </p:nvSpPr>
          <p:spPr>
            <a:xfrm>
              <a:off x="4528600" y="3110950"/>
              <a:ext cx="15000" cy="8200"/>
            </a:xfrm>
            <a:custGeom>
              <a:avLst/>
              <a:gdLst/>
              <a:ahLst/>
              <a:cxnLst/>
              <a:rect l="l" t="t" r="r" b="b"/>
              <a:pathLst>
                <a:path w="600" h="328" extrusionOk="0">
                  <a:moveTo>
                    <a:pt x="306" y="1"/>
                  </a:moveTo>
                  <a:cubicBezTo>
                    <a:pt x="282" y="1"/>
                    <a:pt x="258" y="4"/>
                    <a:pt x="233" y="10"/>
                  </a:cubicBezTo>
                  <a:cubicBezTo>
                    <a:pt x="151" y="23"/>
                    <a:pt x="44" y="67"/>
                    <a:pt x="25" y="155"/>
                  </a:cubicBezTo>
                  <a:cubicBezTo>
                    <a:pt x="0" y="244"/>
                    <a:pt x="88" y="275"/>
                    <a:pt x="151" y="313"/>
                  </a:cubicBezTo>
                  <a:cubicBezTo>
                    <a:pt x="178" y="323"/>
                    <a:pt x="207" y="328"/>
                    <a:pt x="235" y="328"/>
                  </a:cubicBezTo>
                  <a:cubicBezTo>
                    <a:pt x="280" y="328"/>
                    <a:pt x="325" y="315"/>
                    <a:pt x="360" y="288"/>
                  </a:cubicBezTo>
                  <a:cubicBezTo>
                    <a:pt x="410" y="288"/>
                    <a:pt x="460" y="275"/>
                    <a:pt x="505" y="256"/>
                  </a:cubicBezTo>
                  <a:cubicBezTo>
                    <a:pt x="542" y="231"/>
                    <a:pt x="599" y="174"/>
                    <a:pt x="561" y="124"/>
                  </a:cubicBezTo>
                  <a:cubicBezTo>
                    <a:pt x="496" y="48"/>
                    <a:pt x="402" y="1"/>
                    <a:pt x="306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3" name="Google Shape;745;p6">
              <a:extLst>
                <a:ext uri="{FF2B5EF4-FFF2-40B4-BE49-F238E27FC236}">
                  <a16:creationId xmlns:a16="http://schemas.microsoft.com/office/drawing/2014/main" id="{4EFE09AE-DF5B-C84D-94F2-927281CB1812}"/>
                </a:ext>
              </a:extLst>
            </p:cNvPr>
            <p:cNvSpPr/>
            <p:nvPr/>
          </p:nvSpPr>
          <p:spPr>
            <a:xfrm>
              <a:off x="4510775" y="3134200"/>
              <a:ext cx="13275" cy="9575"/>
            </a:xfrm>
            <a:custGeom>
              <a:avLst/>
              <a:gdLst/>
              <a:ahLst/>
              <a:cxnLst/>
              <a:rect l="l" t="t" r="r" b="b"/>
              <a:pathLst>
                <a:path w="531" h="383" extrusionOk="0">
                  <a:moveTo>
                    <a:pt x="380" y="0"/>
                  </a:moveTo>
                  <a:cubicBezTo>
                    <a:pt x="350" y="0"/>
                    <a:pt x="321" y="6"/>
                    <a:pt x="303" y="14"/>
                  </a:cubicBezTo>
                  <a:cubicBezTo>
                    <a:pt x="190" y="52"/>
                    <a:pt x="38" y="108"/>
                    <a:pt x="19" y="235"/>
                  </a:cubicBezTo>
                  <a:cubicBezTo>
                    <a:pt x="0" y="323"/>
                    <a:pt x="82" y="367"/>
                    <a:pt x="152" y="380"/>
                  </a:cubicBezTo>
                  <a:cubicBezTo>
                    <a:pt x="169" y="382"/>
                    <a:pt x="185" y="383"/>
                    <a:pt x="202" y="383"/>
                  </a:cubicBezTo>
                  <a:cubicBezTo>
                    <a:pt x="286" y="383"/>
                    <a:pt x="367" y="356"/>
                    <a:pt x="436" y="304"/>
                  </a:cubicBezTo>
                  <a:lnTo>
                    <a:pt x="467" y="285"/>
                  </a:lnTo>
                  <a:cubicBezTo>
                    <a:pt x="505" y="253"/>
                    <a:pt x="530" y="209"/>
                    <a:pt x="524" y="165"/>
                  </a:cubicBezTo>
                  <a:cubicBezTo>
                    <a:pt x="518" y="121"/>
                    <a:pt x="505" y="77"/>
                    <a:pt x="486" y="45"/>
                  </a:cubicBezTo>
                  <a:cubicBezTo>
                    <a:pt x="467" y="12"/>
                    <a:pt x="423" y="0"/>
                    <a:pt x="380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4" name="Google Shape;746;p6">
              <a:extLst>
                <a:ext uri="{FF2B5EF4-FFF2-40B4-BE49-F238E27FC236}">
                  <a16:creationId xmlns:a16="http://schemas.microsoft.com/office/drawing/2014/main" id="{62DFC936-0E27-7B4F-AD81-2E9E3C6AF897}"/>
                </a:ext>
              </a:extLst>
            </p:cNvPr>
            <p:cNvSpPr/>
            <p:nvPr/>
          </p:nvSpPr>
          <p:spPr>
            <a:xfrm>
              <a:off x="4534425" y="3145325"/>
              <a:ext cx="11375" cy="6850"/>
            </a:xfrm>
            <a:custGeom>
              <a:avLst/>
              <a:gdLst/>
              <a:ahLst/>
              <a:cxnLst/>
              <a:rect l="l" t="t" r="r" b="b"/>
              <a:pathLst>
                <a:path w="455" h="274" extrusionOk="0">
                  <a:moveTo>
                    <a:pt x="242" y="1"/>
                  </a:moveTo>
                  <a:cubicBezTo>
                    <a:pt x="175" y="1"/>
                    <a:pt x="109" y="25"/>
                    <a:pt x="57" y="67"/>
                  </a:cubicBezTo>
                  <a:cubicBezTo>
                    <a:pt x="0" y="99"/>
                    <a:pt x="0" y="181"/>
                    <a:pt x="51" y="218"/>
                  </a:cubicBezTo>
                  <a:cubicBezTo>
                    <a:pt x="63" y="231"/>
                    <a:pt x="76" y="237"/>
                    <a:pt x="89" y="250"/>
                  </a:cubicBezTo>
                  <a:cubicBezTo>
                    <a:pt x="121" y="266"/>
                    <a:pt x="155" y="274"/>
                    <a:pt x="189" y="274"/>
                  </a:cubicBezTo>
                  <a:cubicBezTo>
                    <a:pt x="249" y="274"/>
                    <a:pt x="307" y="250"/>
                    <a:pt x="347" y="206"/>
                  </a:cubicBezTo>
                  <a:lnTo>
                    <a:pt x="347" y="206"/>
                  </a:lnTo>
                  <a:lnTo>
                    <a:pt x="335" y="212"/>
                  </a:lnTo>
                  <a:cubicBezTo>
                    <a:pt x="366" y="193"/>
                    <a:pt x="391" y="168"/>
                    <a:pt x="410" y="136"/>
                  </a:cubicBezTo>
                  <a:cubicBezTo>
                    <a:pt x="454" y="105"/>
                    <a:pt x="436" y="35"/>
                    <a:pt x="385" y="23"/>
                  </a:cubicBezTo>
                  <a:cubicBezTo>
                    <a:pt x="373" y="23"/>
                    <a:pt x="297" y="4"/>
                    <a:pt x="284" y="4"/>
                  </a:cubicBezTo>
                  <a:cubicBezTo>
                    <a:pt x="270" y="2"/>
                    <a:pt x="256" y="1"/>
                    <a:pt x="24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5" name="Google Shape;747;p6">
              <a:extLst>
                <a:ext uri="{FF2B5EF4-FFF2-40B4-BE49-F238E27FC236}">
                  <a16:creationId xmlns:a16="http://schemas.microsoft.com/office/drawing/2014/main" id="{74C90C3E-1408-2C4A-BD8C-B566EEF3BB06}"/>
                </a:ext>
              </a:extLst>
            </p:cNvPr>
            <p:cNvSpPr/>
            <p:nvPr/>
          </p:nvSpPr>
          <p:spPr>
            <a:xfrm>
              <a:off x="4541350" y="3145400"/>
              <a:ext cx="500" cy="25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1" y="1"/>
                  </a:moveTo>
                  <a:lnTo>
                    <a:pt x="20" y="1"/>
                  </a:ln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66" name="Google Shape;794;p6">
            <a:extLst>
              <a:ext uri="{FF2B5EF4-FFF2-40B4-BE49-F238E27FC236}">
                <a16:creationId xmlns:a16="http://schemas.microsoft.com/office/drawing/2014/main" id="{91E9AE03-BCE1-D74F-B4FD-D585ADCDD75A}"/>
              </a:ext>
            </a:extLst>
          </p:cNvPr>
          <p:cNvSpPr/>
          <p:nvPr/>
        </p:nvSpPr>
        <p:spPr>
          <a:xfrm>
            <a:off x="12029639" y="6192058"/>
            <a:ext cx="398403" cy="344856"/>
          </a:xfrm>
          <a:custGeom>
            <a:avLst/>
            <a:gdLst/>
            <a:ahLst/>
            <a:cxnLst/>
            <a:rect l="l" t="t" r="r" b="b"/>
            <a:pathLst>
              <a:path w="5961" h="5160" extrusionOk="0">
                <a:moveTo>
                  <a:pt x="3539" y="215"/>
                </a:moveTo>
                <a:cubicBezTo>
                  <a:pt x="3842" y="303"/>
                  <a:pt x="4996" y="2883"/>
                  <a:pt x="5721" y="4712"/>
                </a:cubicBezTo>
                <a:cubicBezTo>
                  <a:pt x="5721" y="4724"/>
                  <a:pt x="5727" y="4731"/>
                  <a:pt x="5683" y="4762"/>
                </a:cubicBezTo>
                <a:cubicBezTo>
                  <a:pt x="5489" y="4895"/>
                  <a:pt x="4965" y="4952"/>
                  <a:pt x="4313" y="4952"/>
                </a:cubicBezTo>
                <a:cubicBezTo>
                  <a:pt x="2829" y="4952"/>
                  <a:pt x="685" y="4655"/>
                  <a:pt x="291" y="4283"/>
                </a:cubicBezTo>
                <a:cubicBezTo>
                  <a:pt x="228" y="4220"/>
                  <a:pt x="247" y="4195"/>
                  <a:pt x="259" y="4176"/>
                </a:cubicBezTo>
                <a:cubicBezTo>
                  <a:pt x="1060" y="2839"/>
                  <a:pt x="3242" y="272"/>
                  <a:pt x="3539" y="215"/>
                </a:cubicBezTo>
                <a:close/>
                <a:moveTo>
                  <a:pt x="3545" y="0"/>
                </a:moveTo>
                <a:cubicBezTo>
                  <a:pt x="3091" y="7"/>
                  <a:pt x="726" y="2984"/>
                  <a:pt x="76" y="4068"/>
                </a:cubicBezTo>
                <a:cubicBezTo>
                  <a:pt x="1" y="4188"/>
                  <a:pt x="32" y="4346"/>
                  <a:pt x="146" y="4434"/>
                </a:cubicBezTo>
                <a:cubicBezTo>
                  <a:pt x="587" y="4850"/>
                  <a:pt x="2719" y="5160"/>
                  <a:pt x="4258" y="5160"/>
                </a:cubicBezTo>
                <a:cubicBezTo>
                  <a:pt x="4983" y="5160"/>
                  <a:pt x="5570" y="5096"/>
                  <a:pt x="5803" y="4939"/>
                </a:cubicBezTo>
                <a:cubicBezTo>
                  <a:pt x="5910" y="4882"/>
                  <a:pt x="5961" y="4750"/>
                  <a:pt x="5917" y="4636"/>
                </a:cubicBezTo>
                <a:cubicBezTo>
                  <a:pt x="5488" y="3551"/>
                  <a:pt x="4043" y="0"/>
                  <a:pt x="354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02" name="副標題 2">
            <a:extLst>
              <a:ext uri="{FF2B5EF4-FFF2-40B4-BE49-F238E27FC236}">
                <a16:creationId xmlns:a16="http://schemas.microsoft.com/office/drawing/2014/main" id="{DA9C3CB6-4AA9-CF4D-9392-C4B5330E9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3058" y="3935770"/>
            <a:ext cx="5360589" cy="131777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古君葳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,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Judy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Ku</a:t>
            </a:r>
          </a:p>
          <a:p>
            <a:pPr algn="l">
              <a:lnSpc>
                <a:spcPct val="100000"/>
              </a:lnSpc>
            </a:pP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Software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Developer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@</a:t>
            </a:r>
          </a:p>
          <a:p>
            <a:pPr algn="l">
              <a:lnSpc>
                <a:spcPct val="100000"/>
              </a:lnSpc>
            </a:pP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Podcast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「古古說」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,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follow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me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on</a:t>
            </a:r>
            <a:r>
              <a:rPr kumimoji="1"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endParaRPr kumimoji="1" lang="en-US" altLang="zh-TW" sz="16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pSp>
        <p:nvGrpSpPr>
          <p:cNvPr id="203" name="Google Shape;36;p2">
            <a:extLst>
              <a:ext uri="{FF2B5EF4-FFF2-40B4-BE49-F238E27FC236}">
                <a16:creationId xmlns:a16="http://schemas.microsoft.com/office/drawing/2014/main" id="{5437469B-8C95-0D49-B2FA-C6D39239D518}"/>
              </a:ext>
            </a:extLst>
          </p:cNvPr>
          <p:cNvGrpSpPr/>
          <p:nvPr/>
        </p:nvGrpSpPr>
        <p:grpSpPr>
          <a:xfrm rot="5400000">
            <a:off x="2022239" y="4371493"/>
            <a:ext cx="286711" cy="1805073"/>
            <a:chOff x="1535173" y="2784793"/>
            <a:chExt cx="114652" cy="451691"/>
          </a:xfrm>
        </p:grpSpPr>
        <p:sp>
          <p:nvSpPr>
            <p:cNvPr id="204" name="Google Shape;37;p2">
              <a:extLst>
                <a:ext uri="{FF2B5EF4-FFF2-40B4-BE49-F238E27FC236}">
                  <a16:creationId xmlns:a16="http://schemas.microsoft.com/office/drawing/2014/main" id="{A2B321BB-526B-744B-A27E-3DD62B93CA2A}"/>
                </a:ext>
              </a:extLst>
            </p:cNvPr>
            <p:cNvSpPr/>
            <p:nvPr/>
          </p:nvSpPr>
          <p:spPr>
            <a:xfrm>
              <a:off x="1535173" y="2784793"/>
              <a:ext cx="114652" cy="451691"/>
            </a:xfrm>
            <a:custGeom>
              <a:avLst/>
              <a:gdLst/>
              <a:ahLst/>
              <a:cxnLst/>
              <a:rect l="l" t="t" r="r" b="b"/>
              <a:pathLst>
                <a:path w="4586" h="18068" extrusionOk="0">
                  <a:moveTo>
                    <a:pt x="2227" y="1"/>
                  </a:moveTo>
                  <a:cubicBezTo>
                    <a:pt x="1286" y="1"/>
                    <a:pt x="294" y="840"/>
                    <a:pt x="215" y="3193"/>
                  </a:cubicBezTo>
                  <a:cubicBezTo>
                    <a:pt x="170" y="4562"/>
                    <a:pt x="183" y="5930"/>
                    <a:pt x="158" y="7305"/>
                  </a:cubicBezTo>
                  <a:cubicBezTo>
                    <a:pt x="133" y="9084"/>
                    <a:pt x="13" y="10843"/>
                    <a:pt x="6" y="12622"/>
                  </a:cubicBezTo>
                  <a:cubicBezTo>
                    <a:pt x="0" y="16388"/>
                    <a:pt x="128" y="18068"/>
                    <a:pt x="1104" y="18068"/>
                  </a:cubicBezTo>
                  <a:cubicBezTo>
                    <a:pt x="1147" y="18068"/>
                    <a:pt x="1191" y="18065"/>
                    <a:pt x="1236" y="18058"/>
                  </a:cubicBezTo>
                  <a:cubicBezTo>
                    <a:pt x="3198" y="17794"/>
                    <a:pt x="3526" y="16412"/>
                    <a:pt x="3627" y="14918"/>
                  </a:cubicBezTo>
                  <a:cubicBezTo>
                    <a:pt x="3791" y="12401"/>
                    <a:pt x="3879" y="9714"/>
                    <a:pt x="3974" y="7261"/>
                  </a:cubicBezTo>
                  <a:cubicBezTo>
                    <a:pt x="4049" y="5287"/>
                    <a:pt x="4585" y="2997"/>
                    <a:pt x="3841" y="1099"/>
                  </a:cubicBezTo>
                  <a:cubicBezTo>
                    <a:pt x="3587" y="457"/>
                    <a:pt x="2920" y="1"/>
                    <a:pt x="2227" y="1"/>
                  </a:cubicBezTo>
                  <a:close/>
                </a:path>
              </a:pathLst>
            </a:custGeom>
            <a:solidFill>
              <a:srgbClr val="FFCB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" name="Google Shape;38;p2">
              <a:extLst>
                <a:ext uri="{FF2B5EF4-FFF2-40B4-BE49-F238E27FC236}">
                  <a16:creationId xmlns:a16="http://schemas.microsoft.com/office/drawing/2014/main" id="{D32402E7-BFDE-2142-86E4-348A97E247B2}"/>
                </a:ext>
              </a:extLst>
            </p:cNvPr>
            <p:cNvSpPr/>
            <p:nvPr/>
          </p:nvSpPr>
          <p:spPr>
            <a:xfrm>
              <a:off x="1603599" y="2822342"/>
              <a:ext cx="10275" cy="9500"/>
            </a:xfrm>
            <a:custGeom>
              <a:avLst/>
              <a:gdLst/>
              <a:ahLst/>
              <a:cxnLst/>
              <a:rect l="l" t="t" r="r" b="b"/>
              <a:pathLst>
                <a:path w="411" h="380" extrusionOk="0">
                  <a:moveTo>
                    <a:pt x="297" y="1"/>
                  </a:moveTo>
                  <a:cubicBezTo>
                    <a:pt x="183" y="13"/>
                    <a:pt x="82" y="83"/>
                    <a:pt x="38" y="190"/>
                  </a:cubicBezTo>
                  <a:cubicBezTo>
                    <a:pt x="0" y="266"/>
                    <a:pt x="7" y="379"/>
                    <a:pt x="120" y="379"/>
                  </a:cubicBezTo>
                  <a:cubicBezTo>
                    <a:pt x="234" y="367"/>
                    <a:pt x="328" y="297"/>
                    <a:pt x="379" y="190"/>
                  </a:cubicBezTo>
                  <a:cubicBezTo>
                    <a:pt x="410" y="121"/>
                    <a:pt x="410" y="1"/>
                    <a:pt x="297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" name="Google Shape;39;p2">
              <a:extLst>
                <a:ext uri="{FF2B5EF4-FFF2-40B4-BE49-F238E27FC236}">
                  <a16:creationId xmlns:a16="http://schemas.microsoft.com/office/drawing/2014/main" id="{390FD0D3-E86F-5945-994D-DA8C7EC24D4E}"/>
                </a:ext>
              </a:extLst>
            </p:cNvPr>
            <p:cNvSpPr/>
            <p:nvPr/>
          </p:nvSpPr>
          <p:spPr>
            <a:xfrm>
              <a:off x="1610846" y="2836742"/>
              <a:ext cx="8375" cy="7550"/>
            </a:xfrm>
            <a:custGeom>
              <a:avLst/>
              <a:gdLst/>
              <a:ahLst/>
              <a:cxnLst/>
              <a:rect l="l" t="t" r="r" b="b"/>
              <a:pathLst>
                <a:path w="335" h="302" extrusionOk="0">
                  <a:moveTo>
                    <a:pt x="212" y="0"/>
                  </a:moveTo>
                  <a:cubicBezTo>
                    <a:pt x="191" y="0"/>
                    <a:pt x="171" y="2"/>
                    <a:pt x="152" y="5"/>
                  </a:cubicBezTo>
                  <a:cubicBezTo>
                    <a:pt x="101" y="18"/>
                    <a:pt x="1" y="100"/>
                    <a:pt x="26" y="169"/>
                  </a:cubicBezTo>
                  <a:cubicBezTo>
                    <a:pt x="11" y="237"/>
                    <a:pt x="30" y="301"/>
                    <a:pt x="95" y="301"/>
                  </a:cubicBezTo>
                  <a:cubicBezTo>
                    <a:pt x="114" y="301"/>
                    <a:pt x="137" y="295"/>
                    <a:pt x="164" y="282"/>
                  </a:cubicBezTo>
                  <a:cubicBezTo>
                    <a:pt x="221" y="257"/>
                    <a:pt x="272" y="207"/>
                    <a:pt x="297" y="150"/>
                  </a:cubicBezTo>
                  <a:cubicBezTo>
                    <a:pt x="316" y="112"/>
                    <a:pt x="335" y="18"/>
                    <a:pt x="272" y="5"/>
                  </a:cubicBezTo>
                  <a:cubicBezTo>
                    <a:pt x="253" y="2"/>
                    <a:pt x="232" y="0"/>
                    <a:pt x="212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" name="Google Shape;40;p2">
              <a:extLst>
                <a:ext uri="{FF2B5EF4-FFF2-40B4-BE49-F238E27FC236}">
                  <a16:creationId xmlns:a16="http://schemas.microsoft.com/office/drawing/2014/main" id="{865E541E-3DBF-9C47-ADFE-1C255F3CB235}"/>
                </a:ext>
              </a:extLst>
            </p:cNvPr>
            <p:cNvSpPr/>
            <p:nvPr/>
          </p:nvSpPr>
          <p:spPr>
            <a:xfrm>
              <a:off x="1600921" y="2847266"/>
              <a:ext cx="12150" cy="7275"/>
            </a:xfrm>
            <a:custGeom>
              <a:avLst/>
              <a:gdLst/>
              <a:ahLst/>
              <a:cxnLst/>
              <a:rect l="l" t="t" r="r" b="b"/>
              <a:pathLst>
                <a:path w="486" h="291" extrusionOk="0">
                  <a:moveTo>
                    <a:pt x="316" y="0"/>
                  </a:moveTo>
                  <a:cubicBezTo>
                    <a:pt x="183" y="0"/>
                    <a:pt x="0" y="290"/>
                    <a:pt x="177" y="290"/>
                  </a:cubicBezTo>
                  <a:cubicBezTo>
                    <a:pt x="303" y="290"/>
                    <a:pt x="486" y="0"/>
                    <a:pt x="31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" name="Google Shape;41;p2">
              <a:extLst>
                <a:ext uri="{FF2B5EF4-FFF2-40B4-BE49-F238E27FC236}">
                  <a16:creationId xmlns:a16="http://schemas.microsoft.com/office/drawing/2014/main" id="{F21A5C1A-90E4-1143-ADAD-F1345B2FC4A3}"/>
                </a:ext>
              </a:extLst>
            </p:cNvPr>
            <p:cNvSpPr/>
            <p:nvPr/>
          </p:nvSpPr>
          <p:spPr>
            <a:xfrm>
              <a:off x="1591146" y="2833392"/>
              <a:ext cx="7825" cy="6275"/>
            </a:xfrm>
            <a:custGeom>
              <a:avLst/>
              <a:gdLst/>
              <a:ahLst/>
              <a:cxnLst/>
              <a:rect l="l" t="t" r="r" b="b"/>
              <a:pathLst>
                <a:path w="313" h="251" extrusionOk="0">
                  <a:moveTo>
                    <a:pt x="236" y="0"/>
                  </a:moveTo>
                  <a:cubicBezTo>
                    <a:pt x="227" y="0"/>
                    <a:pt x="218" y="2"/>
                    <a:pt x="208" y="7"/>
                  </a:cubicBezTo>
                  <a:cubicBezTo>
                    <a:pt x="114" y="25"/>
                    <a:pt x="0" y="164"/>
                    <a:pt x="107" y="240"/>
                  </a:cubicBezTo>
                  <a:cubicBezTo>
                    <a:pt x="118" y="248"/>
                    <a:pt x="130" y="251"/>
                    <a:pt x="141" y="251"/>
                  </a:cubicBezTo>
                  <a:cubicBezTo>
                    <a:pt x="177" y="251"/>
                    <a:pt x="214" y="220"/>
                    <a:pt x="233" y="196"/>
                  </a:cubicBezTo>
                  <a:lnTo>
                    <a:pt x="246" y="177"/>
                  </a:lnTo>
                  <a:cubicBezTo>
                    <a:pt x="265" y="152"/>
                    <a:pt x="284" y="126"/>
                    <a:pt x="297" y="95"/>
                  </a:cubicBezTo>
                  <a:cubicBezTo>
                    <a:pt x="312" y="48"/>
                    <a:pt x="280" y="0"/>
                    <a:pt x="23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" name="Google Shape;42;p2">
              <a:extLst>
                <a:ext uri="{FF2B5EF4-FFF2-40B4-BE49-F238E27FC236}">
                  <a16:creationId xmlns:a16="http://schemas.microsoft.com/office/drawing/2014/main" id="{6F3FAF00-F866-4C44-A620-9AB7B4232FD0}"/>
                </a:ext>
              </a:extLst>
            </p:cNvPr>
            <p:cNvSpPr/>
            <p:nvPr/>
          </p:nvSpPr>
          <p:spPr>
            <a:xfrm>
              <a:off x="1586746" y="2802367"/>
              <a:ext cx="5650" cy="4675"/>
            </a:xfrm>
            <a:custGeom>
              <a:avLst/>
              <a:gdLst/>
              <a:ahLst/>
              <a:cxnLst/>
              <a:rect l="l" t="t" r="r" b="b"/>
              <a:pathLst>
                <a:path w="226" h="187" extrusionOk="0">
                  <a:moveTo>
                    <a:pt x="168" y="1"/>
                  </a:moveTo>
                  <a:cubicBezTo>
                    <a:pt x="157" y="1"/>
                    <a:pt x="145" y="4"/>
                    <a:pt x="132" y="11"/>
                  </a:cubicBezTo>
                  <a:cubicBezTo>
                    <a:pt x="107" y="24"/>
                    <a:pt x="82" y="43"/>
                    <a:pt x="63" y="62"/>
                  </a:cubicBezTo>
                  <a:cubicBezTo>
                    <a:pt x="0" y="124"/>
                    <a:pt x="26" y="187"/>
                    <a:pt x="78" y="187"/>
                  </a:cubicBezTo>
                  <a:cubicBezTo>
                    <a:pt x="99" y="187"/>
                    <a:pt x="125" y="176"/>
                    <a:pt x="151" y="150"/>
                  </a:cubicBezTo>
                  <a:cubicBezTo>
                    <a:pt x="170" y="131"/>
                    <a:pt x="189" y="106"/>
                    <a:pt x="201" y="81"/>
                  </a:cubicBezTo>
                  <a:cubicBezTo>
                    <a:pt x="226" y="37"/>
                    <a:pt x="205" y="1"/>
                    <a:pt x="168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" name="Google Shape;43;p2">
              <a:extLst>
                <a:ext uri="{FF2B5EF4-FFF2-40B4-BE49-F238E27FC236}">
                  <a16:creationId xmlns:a16="http://schemas.microsoft.com/office/drawing/2014/main" id="{D672FFBC-0956-634A-AF6F-45B4D285D861}"/>
                </a:ext>
              </a:extLst>
            </p:cNvPr>
            <p:cNvSpPr/>
            <p:nvPr/>
          </p:nvSpPr>
          <p:spPr>
            <a:xfrm>
              <a:off x="1550945" y="3002613"/>
              <a:ext cx="5525" cy="4500"/>
            </a:xfrm>
            <a:custGeom>
              <a:avLst/>
              <a:gdLst/>
              <a:ahLst/>
              <a:cxnLst/>
              <a:rect l="l" t="t" r="r" b="b"/>
              <a:pathLst>
                <a:path w="221" h="180" extrusionOk="0">
                  <a:moveTo>
                    <a:pt x="121" y="0"/>
                  </a:moveTo>
                  <a:cubicBezTo>
                    <a:pt x="91" y="0"/>
                    <a:pt x="54" y="33"/>
                    <a:pt x="44" y="49"/>
                  </a:cubicBezTo>
                  <a:cubicBezTo>
                    <a:pt x="38" y="55"/>
                    <a:pt x="38" y="62"/>
                    <a:pt x="31" y="74"/>
                  </a:cubicBezTo>
                  <a:cubicBezTo>
                    <a:pt x="1" y="120"/>
                    <a:pt x="7" y="179"/>
                    <a:pt x="55" y="179"/>
                  </a:cubicBezTo>
                  <a:cubicBezTo>
                    <a:pt x="66" y="179"/>
                    <a:pt x="79" y="176"/>
                    <a:pt x="94" y="169"/>
                  </a:cubicBezTo>
                  <a:cubicBezTo>
                    <a:pt x="139" y="150"/>
                    <a:pt x="221" y="55"/>
                    <a:pt x="151" y="11"/>
                  </a:cubicBezTo>
                  <a:lnTo>
                    <a:pt x="139" y="5"/>
                  </a:lnTo>
                  <a:cubicBezTo>
                    <a:pt x="133" y="2"/>
                    <a:pt x="127" y="0"/>
                    <a:pt x="121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1" name="Google Shape;44;p2">
              <a:extLst>
                <a:ext uri="{FF2B5EF4-FFF2-40B4-BE49-F238E27FC236}">
                  <a16:creationId xmlns:a16="http://schemas.microsoft.com/office/drawing/2014/main" id="{ED7E5B35-FAAA-9447-8FF1-42D67A95B033}"/>
                </a:ext>
              </a:extLst>
            </p:cNvPr>
            <p:cNvSpPr/>
            <p:nvPr/>
          </p:nvSpPr>
          <p:spPr>
            <a:xfrm>
              <a:off x="1550446" y="2984589"/>
              <a:ext cx="7300" cy="4275"/>
            </a:xfrm>
            <a:custGeom>
              <a:avLst/>
              <a:gdLst/>
              <a:ahLst/>
              <a:cxnLst/>
              <a:rect l="l" t="t" r="r" b="b"/>
              <a:pathLst>
                <a:path w="292" h="171" extrusionOk="0">
                  <a:moveTo>
                    <a:pt x="184" y="1"/>
                  </a:moveTo>
                  <a:cubicBezTo>
                    <a:pt x="108" y="1"/>
                    <a:pt x="1" y="171"/>
                    <a:pt x="108" y="171"/>
                  </a:cubicBezTo>
                  <a:cubicBezTo>
                    <a:pt x="184" y="171"/>
                    <a:pt x="291" y="1"/>
                    <a:pt x="18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2" name="Google Shape;45;p2">
              <a:extLst>
                <a:ext uri="{FF2B5EF4-FFF2-40B4-BE49-F238E27FC236}">
                  <a16:creationId xmlns:a16="http://schemas.microsoft.com/office/drawing/2014/main" id="{D5AF9838-A56D-4E49-97B2-B824FC31C5A2}"/>
                </a:ext>
              </a:extLst>
            </p:cNvPr>
            <p:cNvSpPr/>
            <p:nvPr/>
          </p:nvSpPr>
          <p:spPr>
            <a:xfrm>
              <a:off x="1569546" y="2961589"/>
              <a:ext cx="9275" cy="7525"/>
            </a:xfrm>
            <a:custGeom>
              <a:avLst/>
              <a:gdLst/>
              <a:ahLst/>
              <a:cxnLst/>
              <a:rect l="l" t="t" r="r" b="b"/>
              <a:pathLst>
                <a:path w="371" h="301" extrusionOk="0">
                  <a:moveTo>
                    <a:pt x="259" y="1"/>
                  </a:moveTo>
                  <a:cubicBezTo>
                    <a:pt x="227" y="1"/>
                    <a:pt x="191" y="13"/>
                    <a:pt x="158" y="38"/>
                  </a:cubicBezTo>
                  <a:cubicBezTo>
                    <a:pt x="88" y="88"/>
                    <a:pt x="38" y="164"/>
                    <a:pt x="13" y="246"/>
                  </a:cubicBezTo>
                  <a:cubicBezTo>
                    <a:pt x="0" y="286"/>
                    <a:pt x="22" y="301"/>
                    <a:pt x="50" y="301"/>
                  </a:cubicBezTo>
                  <a:cubicBezTo>
                    <a:pt x="65" y="301"/>
                    <a:pt x="81" y="297"/>
                    <a:pt x="95" y="290"/>
                  </a:cubicBezTo>
                  <a:cubicBezTo>
                    <a:pt x="105" y="295"/>
                    <a:pt x="116" y="297"/>
                    <a:pt x="127" y="297"/>
                  </a:cubicBezTo>
                  <a:cubicBezTo>
                    <a:pt x="206" y="297"/>
                    <a:pt x="301" y="194"/>
                    <a:pt x="328" y="145"/>
                  </a:cubicBezTo>
                  <a:cubicBezTo>
                    <a:pt x="370" y="51"/>
                    <a:pt x="324" y="1"/>
                    <a:pt x="259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3" name="Google Shape;46;p2">
              <a:extLst>
                <a:ext uri="{FF2B5EF4-FFF2-40B4-BE49-F238E27FC236}">
                  <a16:creationId xmlns:a16="http://schemas.microsoft.com/office/drawing/2014/main" id="{62055327-66CB-814C-9B0C-9F5186986B41}"/>
                </a:ext>
              </a:extLst>
            </p:cNvPr>
            <p:cNvSpPr/>
            <p:nvPr/>
          </p:nvSpPr>
          <p:spPr>
            <a:xfrm>
              <a:off x="1588621" y="2976614"/>
              <a:ext cx="7750" cy="7225"/>
            </a:xfrm>
            <a:custGeom>
              <a:avLst/>
              <a:gdLst/>
              <a:ahLst/>
              <a:cxnLst/>
              <a:rect l="l" t="t" r="r" b="b"/>
              <a:pathLst>
                <a:path w="310" h="289" extrusionOk="0">
                  <a:moveTo>
                    <a:pt x="186" y="0"/>
                  </a:moveTo>
                  <a:cubicBezTo>
                    <a:pt x="170" y="0"/>
                    <a:pt x="155" y="2"/>
                    <a:pt x="139" y="4"/>
                  </a:cubicBezTo>
                  <a:cubicBezTo>
                    <a:pt x="82" y="4"/>
                    <a:pt x="0" y="80"/>
                    <a:pt x="19" y="143"/>
                  </a:cubicBezTo>
                  <a:cubicBezTo>
                    <a:pt x="38" y="187"/>
                    <a:pt x="19" y="219"/>
                    <a:pt x="51" y="263"/>
                  </a:cubicBezTo>
                  <a:cubicBezTo>
                    <a:pt x="62" y="281"/>
                    <a:pt x="78" y="288"/>
                    <a:pt x="96" y="288"/>
                  </a:cubicBezTo>
                  <a:cubicBezTo>
                    <a:pt x="161" y="288"/>
                    <a:pt x="257" y="195"/>
                    <a:pt x="271" y="156"/>
                  </a:cubicBezTo>
                  <a:lnTo>
                    <a:pt x="278" y="143"/>
                  </a:lnTo>
                  <a:cubicBezTo>
                    <a:pt x="290" y="99"/>
                    <a:pt x="309" y="36"/>
                    <a:pt x="252" y="11"/>
                  </a:cubicBezTo>
                  <a:cubicBezTo>
                    <a:pt x="230" y="3"/>
                    <a:pt x="208" y="0"/>
                    <a:pt x="18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" name="Google Shape;47;p2">
              <a:extLst>
                <a:ext uri="{FF2B5EF4-FFF2-40B4-BE49-F238E27FC236}">
                  <a16:creationId xmlns:a16="http://schemas.microsoft.com/office/drawing/2014/main" id="{960FB888-EFE3-B747-931E-158E07090532}"/>
                </a:ext>
              </a:extLst>
            </p:cNvPr>
            <p:cNvSpPr/>
            <p:nvPr/>
          </p:nvSpPr>
          <p:spPr>
            <a:xfrm>
              <a:off x="1578996" y="3004913"/>
              <a:ext cx="6175" cy="4925"/>
            </a:xfrm>
            <a:custGeom>
              <a:avLst/>
              <a:gdLst/>
              <a:ahLst/>
              <a:cxnLst/>
              <a:rect l="l" t="t" r="r" b="b"/>
              <a:pathLst>
                <a:path w="247" h="197" extrusionOk="0">
                  <a:moveTo>
                    <a:pt x="136" y="0"/>
                  </a:moveTo>
                  <a:cubicBezTo>
                    <a:pt x="121" y="0"/>
                    <a:pt x="107" y="5"/>
                    <a:pt x="95" y="14"/>
                  </a:cubicBezTo>
                  <a:cubicBezTo>
                    <a:pt x="82" y="20"/>
                    <a:pt x="70" y="33"/>
                    <a:pt x="57" y="39"/>
                  </a:cubicBezTo>
                  <a:cubicBezTo>
                    <a:pt x="51" y="45"/>
                    <a:pt x="45" y="52"/>
                    <a:pt x="38" y="58"/>
                  </a:cubicBezTo>
                  <a:cubicBezTo>
                    <a:pt x="32" y="71"/>
                    <a:pt x="26" y="77"/>
                    <a:pt x="19" y="89"/>
                  </a:cubicBezTo>
                  <a:cubicBezTo>
                    <a:pt x="13" y="96"/>
                    <a:pt x="13" y="102"/>
                    <a:pt x="13" y="108"/>
                  </a:cubicBezTo>
                  <a:cubicBezTo>
                    <a:pt x="7" y="121"/>
                    <a:pt x="0" y="134"/>
                    <a:pt x="0" y="146"/>
                  </a:cubicBezTo>
                  <a:lnTo>
                    <a:pt x="0" y="153"/>
                  </a:lnTo>
                  <a:cubicBezTo>
                    <a:pt x="0" y="178"/>
                    <a:pt x="19" y="197"/>
                    <a:pt x="45" y="197"/>
                  </a:cubicBezTo>
                  <a:lnTo>
                    <a:pt x="57" y="197"/>
                  </a:lnTo>
                  <a:cubicBezTo>
                    <a:pt x="114" y="190"/>
                    <a:pt x="246" y="83"/>
                    <a:pt x="183" y="20"/>
                  </a:cubicBezTo>
                  <a:cubicBezTo>
                    <a:pt x="170" y="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" name="Google Shape;48;p2">
              <a:extLst>
                <a:ext uri="{FF2B5EF4-FFF2-40B4-BE49-F238E27FC236}">
                  <a16:creationId xmlns:a16="http://schemas.microsoft.com/office/drawing/2014/main" id="{6E5E05D6-181D-414F-B3CD-2E0D754CD560}"/>
                </a:ext>
              </a:extLst>
            </p:cNvPr>
            <p:cNvSpPr/>
            <p:nvPr/>
          </p:nvSpPr>
          <p:spPr>
            <a:xfrm>
              <a:off x="1574421" y="2987164"/>
              <a:ext cx="5775" cy="6075"/>
            </a:xfrm>
            <a:custGeom>
              <a:avLst/>
              <a:gdLst/>
              <a:ahLst/>
              <a:cxnLst/>
              <a:rect l="l" t="t" r="r" b="b"/>
              <a:pathLst>
                <a:path w="231" h="243" extrusionOk="0">
                  <a:moveTo>
                    <a:pt x="157" y="0"/>
                  </a:moveTo>
                  <a:cubicBezTo>
                    <a:pt x="149" y="0"/>
                    <a:pt x="141" y="2"/>
                    <a:pt x="133" y="5"/>
                  </a:cubicBezTo>
                  <a:cubicBezTo>
                    <a:pt x="64" y="24"/>
                    <a:pt x="7" y="80"/>
                    <a:pt x="1" y="156"/>
                  </a:cubicBezTo>
                  <a:cubicBezTo>
                    <a:pt x="1" y="194"/>
                    <a:pt x="1" y="213"/>
                    <a:pt x="26" y="232"/>
                  </a:cubicBezTo>
                  <a:cubicBezTo>
                    <a:pt x="38" y="239"/>
                    <a:pt x="51" y="243"/>
                    <a:pt x="64" y="243"/>
                  </a:cubicBezTo>
                  <a:cubicBezTo>
                    <a:pt x="105" y="243"/>
                    <a:pt x="147" y="210"/>
                    <a:pt x="171" y="181"/>
                  </a:cubicBezTo>
                  <a:cubicBezTo>
                    <a:pt x="190" y="150"/>
                    <a:pt x="209" y="112"/>
                    <a:pt x="215" y="80"/>
                  </a:cubicBezTo>
                  <a:cubicBezTo>
                    <a:pt x="231" y="38"/>
                    <a:pt x="198" y="0"/>
                    <a:pt x="157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" name="Google Shape;49;p2">
              <a:extLst>
                <a:ext uri="{FF2B5EF4-FFF2-40B4-BE49-F238E27FC236}">
                  <a16:creationId xmlns:a16="http://schemas.microsoft.com/office/drawing/2014/main" id="{182A4AB1-0CBE-A546-A48A-7244FDFFBA41}"/>
                </a:ext>
              </a:extLst>
            </p:cNvPr>
            <p:cNvSpPr/>
            <p:nvPr/>
          </p:nvSpPr>
          <p:spPr>
            <a:xfrm>
              <a:off x="1600271" y="2946440"/>
              <a:ext cx="9500" cy="8625"/>
            </a:xfrm>
            <a:custGeom>
              <a:avLst/>
              <a:gdLst/>
              <a:ahLst/>
              <a:cxnLst/>
              <a:rect l="l" t="t" r="r" b="b"/>
              <a:pathLst>
                <a:path w="380" h="345" extrusionOk="0">
                  <a:moveTo>
                    <a:pt x="244" y="1"/>
                  </a:moveTo>
                  <a:cubicBezTo>
                    <a:pt x="159" y="1"/>
                    <a:pt x="65" y="122"/>
                    <a:pt x="45" y="183"/>
                  </a:cubicBezTo>
                  <a:cubicBezTo>
                    <a:pt x="32" y="215"/>
                    <a:pt x="26" y="253"/>
                    <a:pt x="14" y="290"/>
                  </a:cubicBezTo>
                  <a:cubicBezTo>
                    <a:pt x="1" y="331"/>
                    <a:pt x="16" y="345"/>
                    <a:pt x="40" y="345"/>
                  </a:cubicBezTo>
                  <a:cubicBezTo>
                    <a:pt x="76" y="345"/>
                    <a:pt x="133" y="313"/>
                    <a:pt x="152" y="290"/>
                  </a:cubicBezTo>
                  <a:cubicBezTo>
                    <a:pt x="159" y="278"/>
                    <a:pt x="171" y="271"/>
                    <a:pt x="184" y="265"/>
                  </a:cubicBezTo>
                  <a:cubicBezTo>
                    <a:pt x="253" y="240"/>
                    <a:pt x="379" y="101"/>
                    <a:pt x="304" y="25"/>
                  </a:cubicBezTo>
                  <a:cubicBezTo>
                    <a:pt x="285" y="8"/>
                    <a:pt x="265" y="1"/>
                    <a:pt x="24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" name="Google Shape;50;p2">
              <a:extLst>
                <a:ext uri="{FF2B5EF4-FFF2-40B4-BE49-F238E27FC236}">
                  <a16:creationId xmlns:a16="http://schemas.microsoft.com/office/drawing/2014/main" id="{9E4290B7-6E17-A941-8923-2E44B44361C4}"/>
                </a:ext>
              </a:extLst>
            </p:cNvPr>
            <p:cNvSpPr/>
            <p:nvPr/>
          </p:nvSpPr>
          <p:spPr>
            <a:xfrm>
              <a:off x="1565696" y="2932540"/>
              <a:ext cx="4825" cy="4900"/>
            </a:xfrm>
            <a:custGeom>
              <a:avLst/>
              <a:gdLst/>
              <a:ahLst/>
              <a:cxnLst/>
              <a:rect l="l" t="t" r="r" b="b"/>
              <a:pathLst>
                <a:path w="193" h="196" extrusionOk="0">
                  <a:moveTo>
                    <a:pt x="143" y="1"/>
                  </a:moveTo>
                  <a:cubicBezTo>
                    <a:pt x="87" y="1"/>
                    <a:pt x="1" y="65"/>
                    <a:pt x="9" y="127"/>
                  </a:cubicBezTo>
                  <a:cubicBezTo>
                    <a:pt x="9" y="134"/>
                    <a:pt x="9" y="146"/>
                    <a:pt x="9" y="153"/>
                  </a:cubicBezTo>
                  <a:cubicBezTo>
                    <a:pt x="15" y="184"/>
                    <a:pt x="32" y="196"/>
                    <a:pt x="53" y="196"/>
                  </a:cubicBezTo>
                  <a:cubicBezTo>
                    <a:pt x="80" y="196"/>
                    <a:pt x="114" y="177"/>
                    <a:pt x="141" y="153"/>
                  </a:cubicBezTo>
                  <a:cubicBezTo>
                    <a:pt x="141" y="154"/>
                    <a:pt x="141" y="155"/>
                    <a:pt x="142" y="155"/>
                  </a:cubicBezTo>
                  <a:cubicBezTo>
                    <a:pt x="143" y="155"/>
                    <a:pt x="146" y="148"/>
                    <a:pt x="160" y="134"/>
                  </a:cubicBezTo>
                  <a:cubicBezTo>
                    <a:pt x="160" y="134"/>
                    <a:pt x="160" y="127"/>
                    <a:pt x="160" y="127"/>
                  </a:cubicBezTo>
                  <a:cubicBezTo>
                    <a:pt x="167" y="115"/>
                    <a:pt x="173" y="102"/>
                    <a:pt x="173" y="90"/>
                  </a:cubicBezTo>
                  <a:lnTo>
                    <a:pt x="179" y="96"/>
                  </a:lnTo>
                  <a:cubicBezTo>
                    <a:pt x="186" y="83"/>
                    <a:pt x="186" y="77"/>
                    <a:pt x="186" y="64"/>
                  </a:cubicBezTo>
                  <a:cubicBezTo>
                    <a:pt x="192" y="19"/>
                    <a:pt x="172" y="1"/>
                    <a:pt x="143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" name="Google Shape;51;p2">
              <a:extLst>
                <a:ext uri="{FF2B5EF4-FFF2-40B4-BE49-F238E27FC236}">
                  <a16:creationId xmlns:a16="http://schemas.microsoft.com/office/drawing/2014/main" id="{70CBE8AD-7678-7348-9A4E-D14C998BE092}"/>
                </a:ext>
              </a:extLst>
            </p:cNvPr>
            <p:cNvSpPr/>
            <p:nvPr/>
          </p:nvSpPr>
          <p:spPr>
            <a:xfrm>
              <a:off x="1576321" y="3116036"/>
              <a:ext cx="6775" cy="6225"/>
            </a:xfrm>
            <a:custGeom>
              <a:avLst/>
              <a:gdLst/>
              <a:ahLst/>
              <a:cxnLst/>
              <a:rect l="l" t="t" r="r" b="b"/>
              <a:pathLst>
                <a:path w="271" h="249" extrusionOk="0">
                  <a:moveTo>
                    <a:pt x="193" y="1"/>
                  </a:moveTo>
                  <a:cubicBezTo>
                    <a:pt x="186" y="1"/>
                    <a:pt x="178" y="1"/>
                    <a:pt x="171" y="3"/>
                  </a:cubicBezTo>
                  <a:cubicBezTo>
                    <a:pt x="95" y="28"/>
                    <a:pt x="38" y="85"/>
                    <a:pt x="19" y="154"/>
                  </a:cubicBezTo>
                  <a:cubicBezTo>
                    <a:pt x="1" y="218"/>
                    <a:pt x="39" y="249"/>
                    <a:pt x="86" y="249"/>
                  </a:cubicBezTo>
                  <a:cubicBezTo>
                    <a:pt x="103" y="249"/>
                    <a:pt x="122" y="245"/>
                    <a:pt x="139" y="236"/>
                  </a:cubicBezTo>
                  <a:cubicBezTo>
                    <a:pt x="196" y="211"/>
                    <a:pt x="240" y="167"/>
                    <a:pt x="259" y="103"/>
                  </a:cubicBezTo>
                  <a:cubicBezTo>
                    <a:pt x="270" y="47"/>
                    <a:pt x="251" y="1"/>
                    <a:pt x="193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" name="Google Shape;52;p2">
              <a:extLst>
                <a:ext uri="{FF2B5EF4-FFF2-40B4-BE49-F238E27FC236}">
                  <a16:creationId xmlns:a16="http://schemas.microsoft.com/office/drawing/2014/main" id="{DBF8A8ED-C2CC-7642-93ED-3D1D7F922B78}"/>
                </a:ext>
              </a:extLst>
            </p:cNvPr>
            <p:cNvSpPr/>
            <p:nvPr/>
          </p:nvSpPr>
          <p:spPr>
            <a:xfrm>
              <a:off x="1569871" y="3098511"/>
              <a:ext cx="6000" cy="3950"/>
            </a:xfrm>
            <a:custGeom>
              <a:avLst/>
              <a:gdLst/>
              <a:ahLst/>
              <a:cxnLst/>
              <a:rect l="l" t="t" r="r" b="b"/>
              <a:pathLst>
                <a:path w="240" h="158" extrusionOk="0">
                  <a:moveTo>
                    <a:pt x="194" y="1"/>
                  </a:moveTo>
                  <a:cubicBezTo>
                    <a:pt x="190" y="1"/>
                    <a:pt x="186" y="2"/>
                    <a:pt x="183" y="3"/>
                  </a:cubicBezTo>
                  <a:lnTo>
                    <a:pt x="164" y="3"/>
                  </a:lnTo>
                  <a:cubicBezTo>
                    <a:pt x="157" y="2"/>
                    <a:pt x="151" y="1"/>
                    <a:pt x="145" y="1"/>
                  </a:cubicBezTo>
                  <a:cubicBezTo>
                    <a:pt x="55" y="1"/>
                    <a:pt x="1" y="157"/>
                    <a:pt x="77" y="157"/>
                  </a:cubicBezTo>
                  <a:cubicBezTo>
                    <a:pt x="82" y="157"/>
                    <a:pt x="88" y="156"/>
                    <a:pt x="94" y="155"/>
                  </a:cubicBezTo>
                  <a:cubicBezTo>
                    <a:pt x="138" y="149"/>
                    <a:pt x="189" y="117"/>
                    <a:pt x="214" y="73"/>
                  </a:cubicBezTo>
                  <a:cubicBezTo>
                    <a:pt x="220" y="67"/>
                    <a:pt x="239" y="41"/>
                    <a:pt x="227" y="22"/>
                  </a:cubicBezTo>
                  <a:lnTo>
                    <a:pt x="220" y="16"/>
                  </a:lnTo>
                  <a:cubicBezTo>
                    <a:pt x="216" y="7"/>
                    <a:pt x="204" y="1"/>
                    <a:pt x="194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" name="Google Shape;53;p2">
              <a:extLst>
                <a:ext uri="{FF2B5EF4-FFF2-40B4-BE49-F238E27FC236}">
                  <a16:creationId xmlns:a16="http://schemas.microsoft.com/office/drawing/2014/main" id="{37BC7565-A62D-1247-A717-5856A4A5A5CA}"/>
                </a:ext>
              </a:extLst>
            </p:cNvPr>
            <p:cNvSpPr/>
            <p:nvPr/>
          </p:nvSpPr>
          <p:spPr>
            <a:xfrm>
              <a:off x="1598346" y="3074837"/>
              <a:ext cx="8175" cy="6750"/>
            </a:xfrm>
            <a:custGeom>
              <a:avLst/>
              <a:gdLst/>
              <a:ahLst/>
              <a:cxnLst/>
              <a:rect l="l" t="t" r="r" b="b"/>
              <a:pathLst>
                <a:path w="327" h="270" extrusionOk="0">
                  <a:moveTo>
                    <a:pt x="246" y="1"/>
                  </a:moveTo>
                  <a:cubicBezTo>
                    <a:pt x="212" y="1"/>
                    <a:pt x="171" y="14"/>
                    <a:pt x="141" y="30"/>
                  </a:cubicBezTo>
                  <a:cubicBezTo>
                    <a:pt x="78" y="74"/>
                    <a:pt x="34" y="137"/>
                    <a:pt x="15" y="213"/>
                  </a:cubicBezTo>
                  <a:cubicBezTo>
                    <a:pt x="0" y="247"/>
                    <a:pt x="12" y="269"/>
                    <a:pt x="38" y="269"/>
                  </a:cubicBezTo>
                  <a:cubicBezTo>
                    <a:pt x="46" y="269"/>
                    <a:pt x="55" y="267"/>
                    <a:pt x="65" y="263"/>
                  </a:cubicBezTo>
                  <a:cubicBezTo>
                    <a:pt x="72" y="257"/>
                    <a:pt x="78" y="257"/>
                    <a:pt x="84" y="250"/>
                  </a:cubicBezTo>
                  <a:lnTo>
                    <a:pt x="84" y="257"/>
                  </a:lnTo>
                  <a:cubicBezTo>
                    <a:pt x="97" y="264"/>
                    <a:pt x="110" y="267"/>
                    <a:pt x="124" y="267"/>
                  </a:cubicBezTo>
                  <a:cubicBezTo>
                    <a:pt x="205" y="267"/>
                    <a:pt x="294" y="152"/>
                    <a:pt x="305" y="93"/>
                  </a:cubicBezTo>
                  <a:cubicBezTo>
                    <a:pt x="327" y="24"/>
                    <a:pt x="292" y="1"/>
                    <a:pt x="246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" name="Google Shape;54;p2">
              <a:extLst>
                <a:ext uri="{FF2B5EF4-FFF2-40B4-BE49-F238E27FC236}">
                  <a16:creationId xmlns:a16="http://schemas.microsoft.com/office/drawing/2014/main" id="{31624505-9071-ED4C-926A-ABF43DDA11CD}"/>
                </a:ext>
              </a:extLst>
            </p:cNvPr>
            <p:cNvSpPr/>
            <p:nvPr/>
          </p:nvSpPr>
          <p:spPr>
            <a:xfrm>
              <a:off x="1608171" y="3099611"/>
              <a:ext cx="4900" cy="6950"/>
            </a:xfrm>
            <a:custGeom>
              <a:avLst/>
              <a:gdLst/>
              <a:ahLst/>
              <a:cxnLst/>
              <a:rect l="l" t="t" r="r" b="b"/>
              <a:pathLst>
                <a:path w="196" h="278" extrusionOk="0">
                  <a:moveTo>
                    <a:pt x="127" y="0"/>
                  </a:moveTo>
                  <a:cubicBezTo>
                    <a:pt x="90" y="0"/>
                    <a:pt x="41" y="57"/>
                    <a:pt x="32" y="86"/>
                  </a:cubicBezTo>
                  <a:cubicBezTo>
                    <a:pt x="7" y="136"/>
                    <a:pt x="0" y="193"/>
                    <a:pt x="7" y="243"/>
                  </a:cubicBezTo>
                  <a:cubicBezTo>
                    <a:pt x="13" y="268"/>
                    <a:pt x="27" y="278"/>
                    <a:pt x="45" y="278"/>
                  </a:cubicBezTo>
                  <a:cubicBezTo>
                    <a:pt x="95" y="278"/>
                    <a:pt x="174" y="199"/>
                    <a:pt x="183" y="161"/>
                  </a:cubicBezTo>
                  <a:cubicBezTo>
                    <a:pt x="196" y="117"/>
                    <a:pt x="183" y="67"/>
                    <a:pt x="158" y="23"/>
                  </a:cubicBezTo>
                  <a:cubicBezTo>
                    <a:pt x="150" y="7"/>
                    <a:pt x="139" y="0"/>
                    <a:pt x="127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" name="Google Shape;55;p2">
              <a:extLst>
                <a:ext uri="{FF2B5EF4-FFF2-40B4-BE49-F238E27FC236}">
                  <a16:creationId xmlns:a16="http://schemas.microsoft.com/office/drawing/2014/main" id="{BF070CB5-4618-494C-A337-2860673A04BB}"/>
                </a:ext>
              </a:extLst>
            </p:cNvPr>
            <p:cNvSpPr/>
            <p:nvPr/>
          </p:nvSpPr>
          <p:spPr>
            <a:xfrm>
              <a:off x="1599146" y="3132836"/>
              <a:ext cx="8250" cy="6000"/>
            </a:xfrm>
            <a:custGeom>
              <a:avLst/>
              <a:gdLst/>
              <a:ahLst/>
              <a:cxnLst/>
              <a:rect l="l" t="t" r="r" b="b"/>
              <a:pathLst>
                <a:path w="330" h="240" extrusionOk="0">
                  <a:moveTo>
                    <a:pt x="169" y="1"/>
                  </a:moveTo>
                  <a:cubicBezTo>
                    <a:pt x="133" y="1"/>
                    <a:pt x="100" y="36"/>
                    <a:pt x="84" y="62"/>
                  </a:cubicBezTo>
                  <a:lnTo>
                    <a:pt x="52" y="94"/>
                  </a:lnTo>
                  <a:cubicBezTo>
                    <a:pt x="0" y="156"/>
                    <a:pt x="21" y="239"/>
                    <a:pt x="89" y="239"/>
                  </a:cubicBezTo>
                  <a:cubicBezTo>
                    <a:pt x="104" y="239"/>
                    <a:pt x="121" y="235"/>
                    <a:pt x="141" y="226"/>
                  </a:cubicBezTo>
                  <a:cubicBezTo>
                    <a:pt x="185" y="207"/>
                    <a:pt x="330" y="50"/>
                    <a:pt x="216" y="12"/>
                  </a:cubicBezTo>
                  <a:lnTo>
                    <a:pt x="191" y="5"/>
                  </a:lnTo>
                  <a:cubicBezTo>
                    <a:pt x="184" y="2"/>
                    <a:pt x="176" y="1"/>
                    <a:pt x="169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" name="Google Shape;56;p2">
              <a:extLst>
                <a:ext uri="{FF2B5EF4-FFF2-40B4-BE49-F238E27FC236}">
                  <a16:creationId xmlns:a16="http://schemas.microsoft.com/office/drawing/2014/main" id="{A04A8EB5-54CB-2C48-872C-F539D122077A}"/>
                </a:ext>
              </a:extLst>
            </p:cNvPr>
            <p:cNvSpPr/>
            <p:nvPr/>
          </p:nvSpPr>
          <p:spPr>
            <a:xfrm>
              <a:off x="1594446" y="3096412"/>
              <a:ext cx="4975" cy="4100"/>
            </a:xfrm>
            <a:custGeom>
              <a:avLst/>
              <a:gdLst/>
              <a:ahLst/>
              <a:cxnLst/>
              <a:rect l="l" t="t" r="r" b="b"/>
              <a:pathLst>
                <a:path w="199" h="164" extrusionOk="0">
                  <a:moveTo>
                    <a:pt x="139" y="0"/>
                  </a:moveTo>
                  <a:cubicBezTo>
                    <a:pt x="96" y="0"/>
                    <a:pt x="40" y="19"/>
                    <a:pt x="19" y="43"/>
                  </a:cubicBezTo>
                  <a:cubicBezTo>
                    <a:pt x="7" y="69"/>
                    <a:pt x="1" y="94"/>
                    <a:pt x="1" y="125"/>
                  </a:cubicBezTo>
                  <a:cubicBezTo>
                    <a:pt x="3" y="153"/>
                    <a:pt x="18" y="164"/>
                    <a:pt x="38" y="164"/>
                  </a:cubicBezTo>
                  <a:cubicBezTo>
                    <a:pt x="66" y="164"/>
                    <a:pt x="104" y="141"/>
                    <a:pt x="127" y="119"/>
                  </a:cubicBezTo>
                  <a:cubicBezTo>
                    <a:pt x="158" y="106"/>
                    <a:pt x="177" y="75"/>
                    <a:pt x="190" y="43"/>
                  </a:cubicBezTo>
                  <a:cubicBezTo>
                    <a:pt x="198" y="12"/>
                    <a:pt x="173" y="0"/>
                    <a:pt x="139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" name="Google Shape;57;p2">
              <a:extLst>
                <a:ext uri="{FF2B5EF4-FFF2-40B4-BE49-F238E27FC236}">
                  <a16:creationId xmlns:a16="http://schemas.microsoft.com/office/drawing/2014/main" id="{B93C6522-DFA7-1F43-9F00-602B4E610BD3}"/>
                </a:ext>
              </a:extLst>
            </p:cNvPr>
            <p:cNvSpPr/>
            <p:nvPr/>
          </p:nvSpPr>
          <p:spPr>
            <a:xfrm>
              <a:off x="1584771" y="3172160"/>
              <a:ext cx="8750" cy="5875"/>
            </a:xfrm>
            <a:custGeom>
              <a:avLst/>
              <a:gdLst/>
              <a:ahLst/>
              <a:cxnLst/>
              <a:rect l="l" t="t" r="r" b="b"/>
              <a:pathLst>
                <a:path w="350" h="235" extrusionOk="0">
                  <a:moveTo>
                    <a:pt x="211" y="1"/>
                  </a:moveTo>
                  <a:cubicBezTo>
                    <a:pt x="123" y="1"/>
                    <a:pt x="1" y="116"/>
                    <a:pt x="60" y="198"/>
                  </a:cubicBezTo>
                  <a:lnTo>
                    <a:pt x="66" y="211"/>
                  </a:lnTo>
                  <a:cubicBezTo>
                    <a:pt x="79" y="228"/>
                    <a:pt x="95" y="235"/>
                    <a:pt x="112" y="235"/>
                  </a:cubicBezTo>
                  <a:cubicBezTo>
                    <a:pt x="208" y="235"/>
                    <a:pt x="349" y="24"/>
                    <a:pt x="243" y="3"/>
                  </a:cubicBezTo>
                  <a:lnTo>
                    <a:pt x="230" y="3"/>
                  </a:lnTo>
                  <a:cubicBezTo>
                    <a:pt x="224" y="2"/>
                    <a:pt x="218" y="1"/>
                    <a:pt x="211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" name="Google Shape;58;p2">
              <a:extLst>
                <a:ext uri="{FF2B5EF4-FFF2-40B4-BE49-F238E27FC236}">
                  <a16:creationId xmlns:a16="http://schemas.microsoft.com/office/drawing/2014/main" id="{FCA088C9-9E4D-5745-8669-FBCBECF0299A}"/>
                </a:ext>
              </a:extLst>
            </p:cNvPr>
            <p:cNvSpPr/>
            <p:nvPr/>
          </p:nvSpPr>
          <p:spPr>
            <a:xfrm>
              <a:off x="1569846" y="3212259"/>
              <a:ext cx="12650" cy="7450"/>
            </a:xfrm>
            <a:custGeom>
              <a:avLst/>
              <a:gdLst/>
              <a:ahLst/>
              <a:cxnLst/>
              <a:rect l="l" t="t" r="r" b="b"/>
              <a:pathLst>
                <a:path w="506" h="298" extrusionOk="0">
                  <a:moveTo>
                    <a:pt x="322" y="1"/>
                  </a:moveTo>
                  <a:cubicBezTo>
                    <a:pt x="190" y="1"/>
                    <a:pt x="1" y="297"/>
                    <a:pt x="184" y="297"/>
                  </a:cubicBezTo>
                  <a:cubicBezTo>
                    <a:pt x="316" y="297"/>
                    <a:pt x="505" y="1"/>
                    <a:pt x="32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" name="Google Shape;59;p2">
              <a:extLst>
                <a:ext uri="{FF2B5EF4-FFF2-40B4-BE49-F238E27FC236}">
                  <a16:creationId xmlns:a16="http://schemas.microsoft.com/office/drawing/2014/main" id="{18349BAA-62F2-454A-89C9-D2DF760C71FD}"/>
                </a:ext>
              </a:extLst>
            </p:cNvPr>
            <p:cNvSpPr/>
            <p:nvPr/>
          </p:nvSpPr>
          <p:spPr>
            <a:xfrm>
              <a:off x="1555971" y="3199609"/>
              <a:ext cx="6650" cy="7025"/>
            </a:xfrm>
            <a:custGeom>
              <a:avLst/>
              <a:gdLst/>
              <a:ahLst/>
              <a:cxnLst/>
              <a:rect l="l" t="t" r="r" b="b"/>
              <a:pathLst>
                <a:path w="266" h="281" extrusionOk="0">
                  <a:moveTo>
                    <a:pt x="212" y="1"/>
                  </a:moveTo>
                  <a:cubicBezTo>
                    <a:pt x="160" y="1"/>
                    <a:pt x="88" y="58"/>
                    <a:pt x="70" y="84"/>
                  </a:cubicBezTo>
                  <a:cubicBezTo>
                    <a:pt x="64" y="97"/>
                    <a:pt x="64" y="103"/>
                    <a:pt x="57" y="109"/>
                  </a:cubicBezTo>
                  <a:cubicBezTo>
                    <a:pt x="20" y="160"/>
                    <a:pt x="1" y="223"/>
                    <a:pt x="57" y="261"/>
                  </a:cubicBezTo>
                  <a:cubicBezTo>
                    <a:pt x="83" y="273"/>
                    <a:pt x="108" y="280"/>
                    <a:pt x="127" y="280"/>
                  </a:cubicBezTo>
                  <a:cubicBezTo>
                    <a:pt x="131" y="281"/>
                    <a:pt x="136" y="281"/>
                    <a:pt x="140" y="281"/>
                  </a:cubicBezTo>
                  <a:cubicBezTo>
                    <a:pt x="198" y="281"/>
                    <a:pt x="253" y="206"/>
                    <a:pt x="259" y="154"/>
                  </a:cubicBezTo>
                  <a:cubicBezTo>
                    <a:pt x="266" y="116"/>
                    <a:pt x="266" y="78"/>
                    <a:pt x="259" y="40"/>
                  </a:cubicBezTo>
                  <a:cubicBezTo>
                    <a:pt x="252" y="11"/>
                    <a:pt x="234" y="1"/>
                    <a:pt x="212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" name="Google Shape;60;p2">
              <a:extLst>
                <a:ext uri="{FF2B5EF4-FFF2-40B4-BE49-F238E27FC236}">
                  <a16:creationId xmlns:a16="http://schemas.microsoft.com/office/drawing/2014/main" id="{C51AC346-A7DC-BA41-8511-56DE5EAF177B}"/>
                </a:ext>
              </a:extLst>
            </p:cNvPr>
            <p:cNvSpPr/>
            <p:nvPr/>
          </p:nvSpPr>
          <p:spPr>
            <a:xfrm>
              <a:off x="1581996" y="3196809"/>
              <a:ext cx="6950" cy="5575"/>
            </a:xfrm>
            <a:custGeom>
              <a:avLst/>
              <a:gdLst/>
              <a:ahLst/>
              <a:cxnLst/>
              <a:rect l="l" t="t" r="r" b="b"/>
              <a:pathLst>
                <a:path w="278" h="223" extrusionOk="0">
                  <a:moveTo>
                    <a:pt x="150" y="0"/>
                  </a:moveTo>
                  <a:cubicBezTo>
                    <a:pt x="126" y="0"/>
                    <a:pt x="103" y="7"/>
                    <a:pt x="82" y="20"/>
                  </a:cubicBezTo>
                  <a:cubicBezTo>
                    <a:pt x="32" y="45"/>
                    <a:pt x="0" y="95"/>
                    <a:pt x="7" y="158"/>
                  </a:cubicBezTo>
                  <a:cubicBezTo>
                    <a:pt x="0" y="158"/>
                    <a:pt x="0" y="165"/>
                    <a:pt x="7" y="165"/>
                  </a:cubicBezTo>
                  <a:cubicBezTo>
                    <a:pt x="0" y="209"/>
                    <a:pt x="26" y="223"/>
                    <a:pt x="57" y="223"/>
                  </a:cubicBezTo>
                  <a:cubicBezTo>
                    <a:pt x="89" y="223"/>
                    <a:pt x="126" y="209"/>
                    <a:pt x="145" y="196"/>
                  </a:cubicBezTo>
                  <a:cubicBezTo>
                    <a:pt x="183" y="165"/>
                    <a:pt x="278" y="39"/>
                    <a:pt x="190" y="7"/>
                  </a:cubicBezTo>
                  <a:cubicBezTo>
                    <a:pt x="176" y="3"/>
                    <a:pt x="163" y="0"/>
                    <a:pt x="150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" name="Google Shape;61;p2">
              <a:extLst>
                <a:ext uri="{FF2B5EF4-FFF2-40B4-BE49-F238E27FC236}">
                  <a16:creationId xmlns:a16="http://schemas.microsoft.com/office/drawing/2014/main" id="{A6BA729C-EE3F-724E-A81C-07C8512DA80B}"/>
                </a:ext>
              </a:extLst>
            </p:cNvPr>
            <p:cNvSpPr/>
            <p:nvPr/>
          </p:nvSpPr>
          <p:spPr>
            <a:xfrm>
              <a:off x="1568596" y="3196808"/>
              <a:ext cx="8050" cy="4750"/>
            </a:xfrm>
            <a:custGeom>
              <a:avLst/>
              <a:gdLst/>
              <a:ahLst/>
              <a:cxnLst/>
              <a:rect l="l" t="t" r="r" b="b"/>
              <a:pathLst>
                <a:path w="322" h="190" extrusionOk="0">
                  <a:moveTo>
                    <a:pt x="208" y="1"/>
                  </a:moveTo>
                  <a:cubicBezTo>
                    <a:pt x="120" y="1"/>
                    <a:pt x="0" y="190"/>
                    <a:pt x="114" y="190"/>
                  </a:cubicBezTo>
                  <a:cubicBezTo>
                    <a:pt x="202" y="190"/>
                    <a:pt x="322" y="1"/>
                    <a:pt x="208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" name="Google Shape;62;p2">
              <a:extLst>
                <a:ext uri="{FF2B5EF4-FFF2-40B4-BE49-F238E27FC236}">
                  <a16:creationId xmlns:a16="http://schemas.microsoft.com/office/drawing/2014/main" id="{4CFCEC35-0318-024B-A56A-D13E771A9519}"/>
                </a:ext>
              </a:extLst>
            </p:cNvPr>
            <p:cNvSpPr/>
            <p:nvPr/>
          </p:nvSpPr>
          <p:spPr>
            <a:xfrm>
              <a:off x="1556521" y="3171433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85" y="1"/>
                  </a:moveTo>
                  <a:cubicBezTo>
                    <a:pt x="167" y="1"/>
                    <a:pt x="148" y="7"/>
                    <a:pt x="136" y="13"/>
                  </a:cubicBezTo>
                  <a:cubicBezTo>
                    <a:pt x="73" y="38"/>
                    <a:pt x="29" y="89"/>
                    <a:pt x="17" y="152"/>
                  </a:cubicBezTo>
                  <a:cubicBezTo>
                    <a:pt x="1" y="189"/>
                    <a:pt x="33" y="226"/>
                    <a:pt x="70" y="226"/>
                  </a:cubicBezTo>
                  <a:cubicBezTo>
                    <a:pt x="78" y="226"/>
                    <a:pt x="85" y="224"/>
                    <a:pt x="92" y="221"/>
                  </a:cubicBezTo>
                  <a:cubicBezTo>
                    <a:pt x="136" y="208"/>
                    <a:pt x="174" y="177"/>
                    <a:pt x="199" y="133"/>
                  </a:cubicBezTo>
                  <a:cubicBezTo>
                    <a:pt x="204" y="128"/>
                    <a:pt x="208" y="124"/>
                    <a:pt x="206" y="124"/>
                  </a:cubicBezTo>
                  <a:cubicBezTo>
                    <a:pt x="205" y="124"/>
                    <a:pt x="203" y="125"/>
                    <a:pt x="199" y="126"/>
                  </a:cubicBezTo>
                  <a:cubicBezTo>
                    <a:pt x="218" y="107"/>
                    <a:pt x="244" y="82"/>
                    <a:pt x="237" y="57"/>
                  </a:cubicBezTo>
                  <a:lnTo>
                    <a:pt x="231" y="32"/>
                  </a:lnTo>
                  <a:cubicBezTo>
                    <a:pt x="224" y="8"/>
                    <a:pt x="205" y="1"/>
                    <a:pt x="185" y="1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" name="Google Shape;63;p2">
              <a:extLst>
                <a:ext uri="{FF2B5EF4-FFF2-40B4-BE49-F238E27FC236}">
                  <a16:creationId xmlns:a16="http://schemas.microsoft.com/office/drawing/2014/main" id="{66C569A7-9B03-E94A-B036-1063EDD82607}"/>
                </a:ext>
              </a:extLst>
            </p:cNvPr>
            <p:cNvSpPr/>
            <p:nvPr/>
          </p:nvSpPr>
          <p:spPr>
            <a:xfrm>
              <a:off x="1607545" y="3117510"/>
              <a:ext cx="11200" cy="10425"/>
            </a:xfrm>
            <a:custGeom>
              <a:avLst/>
              <a:gdLst/>
              <a:ahLst/>
              <a:cxnLst/>
              <a:rect l="l" t="t" r="r" b="b"/>
              <a:pathLst>
                <a:path w="448" h="417" extrusionOk="0">
                  <a:moveTo>
                    <a:pt x="328" y="0"/>
                  </a:moveTo>
                  <a:cubicBezTo>
                    <a:pt x="202" y="13"/>
                    <a:pt x="95" y="89"/>
                    <a:pt x="44" y="208"/>
                  </a:cubicBezTo>
                  <a:cubicBezTo>
                    <a:pt x="0" y="284"/>
                    <a:pt x="6" y="417"/>
                    <a:pt x="126" y="417"/>
                  </a:cubicBezTo>
                  <a:cubicBezTo>
                    <a:pt x="252" y="404"/>
                    <a:pt x="360" y="328"/>
                    <a:pt x="410" y="208"/>
                  </a:cubicBezTo>
                  <a:cubicBezTo>
                    <a:pt x="448" y="126"/>
                    <a:pt x="448" y="0"/>
                    <a:pt x="328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" name="Google Shape;64;p2">
              <a:extLst>
                <a:ext uri="{FF2B5EF4-FFF2-40B4-BE49-F238E27FC236}">
                  <a16:creationId xmlns:a16="http://schemas.microsoft.com/office/drawing/2014/main" id="{0049DE63-89AE-234A-8BC6-197F0F1FE4A1}"/>
                </a:ext>
              </a:extLst>
            </p:cNvPr>
            <p:cNvSpPr/>
            <p:nvPr/>
          </p:nvSpPr>
          <p:spPr>
            <a:xfrm>
              <a:off x="1561344" y="3004937"/>
              <a:ext cx="12000" cy="11200"/>
            </a:xfrm>
            <a:custGeom>
              <a:avLst/>
              <a:gdLst/>
              <a:ahLst/>
              <a:cxnLst/>
              <a:rect l="l" t="t" r="r" b="b"/>
              <a:pathLst>
                <a:path w="480" h="448" extrusionOk="0">
                  <a:moveTo>
                    <a:pt x="347" y="0"/>
                  </a:moveTo>
                  <a:cubicBezTo>
                    <a:pt x="215" y="13"/>
                    <a:pt x="95" y="95"/>
                    <a:pt x="44" y="221"/>
                  </a:cubicBezTo>
                  <a:cubicBezTo>
                    <a:pt x="0" y="309"/>
                    <a:pt x="0" y="448"/>
                    <a:pt x="133" y="448"/>
                  </a:cubicBezTo>
                  <a:cubicBezTo>
                    <a:pt x="265" y="435"/>
                    <a:pt x="379" y="347"/>
                    <a:pt x="435" y="227"/>
                  </a:cubicBezTo>
                  <a:cubicBezTo>
                    <a:pt x="479" y="139"/>
                    <a:pt x="479" y="0"/>
                    <a:pt x="347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" name="Google Shape;65;p2">
              <a:extLst>
                <a:ext uri="{FF2B5EF4-FFF2-40B4-BE49-F238E27FC236}">
                  <a16:creationId xmlns:a16="http://schemas.microsoft.com/office/drawing/2014/main" id="{1804F590-9B7A-9F41-A2D7-DC7F1530D95E}"/>
                </a:ext>
              </a:extLst>
            </p:cNvPr>
            <p:cNvSpPr/>
            <p:nvPr/>
          </p:nvSpPr>
          <p:spPr>
            <a:xfrm>
              <a:off x="1549523" y="2961265"/>
              <a:ext cx="7275" cy="6800"/>
            </a:xfrm>
            <a:custGeom>
              <a:avLst/>
              <a:gdLst/>
              <a:ahLst/>
              <a:cxnLst/>
              <a:rect l="l" t="t" r="r" b="b"/>
              <a:pathLst>
                <a:path w="291" h="272" extrusionOk="0">
                  <a:moveTo>
                    <a:pt x="215" y="0"/>
                  </a:moveTo>
                  <a:cubicBezTo>
                    <a:pt x="133" y="6"/>
                    <a:pt x="63" y="57"/>
                    <a:pt x="25" y="133"/>
                  </a:cubicBezTo>
                  <a:cubicBezTo>
                    <a:pt x="0" y="189"/>
                    <a:pt x="6" y="271"/>
                    <a:pt x="82" y="271"/>
                  </a:cubicBezTo>
                  <a:cubicBezTo>
                    <a:pt x="164" y="265"/>
                    <a:pt x="233" y="215"/>
                    <a:pt x="265" y="139"/>
                  </a:cubicBezTo>
                  <a:cubicBezTo>
                    <a:pt x="290" y="82"/>
                    <a:pt x="290" y="0"/>
                    <a:pt x="215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" name="Google Shape;66;p2">
              <a:extLst>
                <a:ext uri="{FF2B5EF4-FFF2-40B4-BE49-F238E27FC236}">
                  <a16:creationId xmlns:a16="http://schemas.microsoft.com/office/drawing/2014/main" id="{3DDB6130-B456-8047-9A07-17A177FFEA58}"/>
                </a:ext>
              </a:extLst>
            </p:cNvPr>
            <p:cNvSpPr/>
            <p:nvPr/>
          </p:nvSpPr>
          <p:spPr>
            <a:xfrm>
              <a:off x="1581825" y="2817350"/>
              <a:ext cx="7100" cy="5875"/>
            </a:xfrm>
            <a:custGeom>
              <a:avLst/>
              <a:gdLst/>
              <a:ahLst/>
              <a:cxnLst/>
              <a:rect l="l" t="t" r="r" b="b"/>
              <a:pathLst>
                <a:path w="284" h="235" extrusionOk="0">
                  <a:moveTo>
                    <a:pt x="213" y="0"/>
                  </a:moveTo>
                  <a:cubicBezTo>
                    <a:pt x="175" y="0"/>
                    <a:pt x="133" y="37"/>
                    <a:pt x="107" y="58"/>
                  </a:cubicBezTo>
                  <a:lnTo>
                    <a:pt x="101" y="64"/>
                  </a:lnTo>
                  <a:cubicBezTo>
                    <a:pt x="63" y="102"/>
                    <a:pt x="0" y="234"/>
                    <a:pt x="107" y="234"/>
                  </a:cubicBezTo>
                  <a:cubicBezTo>
                    <a:pt x="177" y="228"/>
                    <a:pt x="240" y="177"/>
                    <a:pt x="271" y="108"/>
                  </a:cubicBezTo>
                  <a:cubicBezTo>
                    <a:pt x="284" y="89"/>
                    <a:pt x="284" y="58"/>
                    <a:pt x="271" y="32"/>
                  </a:cubicBezTo>
                  <a:cubicBezTo>
                    <a:pt x="259" y="20"/>
                    <a:pt x="252" y="14"/>
                    <a:pt x="240" y="7"/>
                  </a:cubicBezTo>
                  <a:cubicBezTo>
                    <a:pt x="231" y="2"/>
                    <a:pt x="222" y="0"/>
                    <a:pt x="213" y="0"/>
                  </a:cubicBezTo>
                  <a:close/>
                </a:path>
              </a:pathLst>
            </a:custGeom>
            <a:solidFill>
              <a:srgbClr val="FFF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35" name="圖形 234">
            <a:extLst>
              <a:ext uri="{FF2B5EF4-FFF2-40B4-BE49-F238E27FC236}">
                <a16:creationId xmlns:a16="http://schemas.microsoft.com/office/drawing/2014/main" id="{76E80F01-F73A-2840-AB4B-592C3BCE6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79528" y="4264618"/>
            <a:ext cx="1235807" cy="424051"/>
          </a:xfrm>
          <a:prstGeom prst="rect">
            <a:avLst/>
          </a:prstGeom>
        </p:spPr>
      </p:pic>
      <p:pic>
        <p:nvPicPr>
          <p:cNvPr id="236" name="圖形 235">
            <a:extLst>
              <a:ext uri="{FF2B5EF4-FFF2-40B4-BE49-F238E27FC236}">
                <a16:creationId xmlns:a16="http://schemas.microsoft.com/office/drawing/2014/main" id="{3D646F5E-640E-B244-BBDE-C1557FB707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56788" y="4708684"/>
            <a:ext cx="283609" cy="283609"/>
          </a:xfrm>
          <a:prstGeom prst="rect">
            <a:avLst/>
          </a:prstGeom>
        </p:spPr>
      </p:pic>
      <p:pic>
        <p:nvPicPr>
          <p:cNvPr id="237" name="圖形 236">
            <a:extLst>
              <a:ext uri="{FF2B5EF4-FFF2-40B4-BE49-F238E27FC236}">
                <a16:creationId xmlns:a16="http://schemas.microsoft.com/office/drawing/2014/main" id="{A8D09776-9C9A-2F4B-A58D-727F8C6A22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40014" y="4708684"/>
            <a:ext cx="306904" cy="306904"/>
          </a:xfrm>
          <a:prstGeom prst="rect">
            <a:avLst/>
          </a:prstGeom>
        </p:spPr>
      </p:pic>
      <p:pic>
        <p:nvPicPr>
          <p:cNvPr id="238" name="圖片 237">
            <a:extLst>
              <a:ext uri="{FF2B5EF4-FFF2-40B4-BE49-F238E27FC236}">
                <a16:creationId xmlns:a16="http://schemas.microsoft.com/office/drawing/2014/main" id="{28737053-05E7-1048-A7EF-AE3A6CAB53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46535" y="4708684"/>
            <a:ext cx="406400" cy="279400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FF558BD4-E0B3-F04C-8274-A550905EB2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929" y="4695983"/>
            <a:ext cx="322885" cy="32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9" name="Google Shape;2243;p23">
            <a:extLst>
              <a:ext uri="{FF2B5EF4-FFF2-40B4-BE49-F238E27FC236}">
                <a16:creationId xmlns:a16="http://schemas.microsoft.com/office/drawing/2014/main" id="{1F070CDF-5E6C-144C-9909-E7B18503DF95}"/>
              </a:ext>
            </a:extLst>
          </p:cNvPr>
          <p:cNvSpPr txBox="1"/>
          <p:nvPr/>
        </p:nvSpPr>
        <p:spPr>
          <a:xfrm>
            <a:off x="3198148" y="5571058"/>
            <a:ext cx="6145110" cy="12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algn="ctr" defTabSz="1219170">
              <a:lnSpc>
                <a:spcPct val="115000"/>
              </a:lnSpc>
              <a:spcBef>
                <a:spcPts val="400"/>
              </a:spcBef>
              <a:buClr>
                <a:srgbClr val="000000"/>
              </a:buClr>
            </a:pPr>
            <a:r>
              <a:rPr lang="en-US" sz="1200" kern="0" dirty="0">
                <a:solidFill>
                  <a:srgbClr val="2A2A2A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Consolas" panose="020B0609020204030204" pitchFamily="49" charset="0"/>
                <a:sym typeface="Oxygen"/>
              </a:rPr>
              <a:t>CREDITS: This presentation template was created by </a:t>
            </a:r>
            <a:r>
              <a:rPr lang="en-US" sz="1200" kern="0" dirty="0">
                <a:solidFill>
                  <a:srgbClr val="2A2A2A"/>
                </a:solidFill>
                <a:uFill>
                  <a:noFill/>
                </a:uFill>
                <a:latin typeface="Microsoft JhengHei UI" panose="020B0604030504040204" pitchFamily="34" charset="-120"/>
                <a:ea typeface="Microsoft JhengHei UI" panose="020B0604030504040204" pitchFamily="34" charset="-120"/>
                <a:cs typeface="Consolas" panose="020B0609020204030204" pitchFamily="49" charset="0"/>
                <a:sym typeface="Oxygen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US" sz="1200" kern="0" dirty="0">
                <a:solidFill>
                  <a:srgbClr val="2A2A2A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Consolas" panose="020B0609020204030204" pitchFamily="49" charset="0"/>
                <a:sym typeface="Oxygen"/>
              </a:rPr>
              <a:t>, including icons by </a:t>
            </a:r>
            <a:r>
              <a:rPr lang="en-US" sz="1200" kern="0" dirty="0">
                <a:solidFill>
                  <a:srgbClr val="2A2A2A"/>
                </a:solidFill>
                <a:uFill>
                  <a:noFill/>
                </a:uFill>
                <a:latin typeface="Microsoft JhengHei UI" panose="020B0604030504040204" pitchFamily="34" charset="-120"/>
                <a:ea typeface="Microsoft JhengHei UI" panose="020B0604030504040204" pitchFamily="34" charset="-120"/>
                <a:cs typeface="Consolas" panose="020B0609020204030204" pitchFamily="49" charset="0"/>
                <a:sym typeface="Oxygen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US" sz="1200" kern="0" dirty="0">
                <a:solidFill>
                  <a:srgbClr val="2A2A2A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Consolas" panose="020B0609020204030204" pitchFamily="49" charset="0"/>
                <a:sym typeface="Oxygen"/>
              </a:rPr>
              <a:t>, and infographics &amp; images by </a:t>
            </a:r>
            <a:r>
              <a:rPr lang="en-US" sz="1200" kern="0" dirty="0">
                <a:solidFill>
                  <a:srgbClr val="2A2A2A"/>
                </a:solidFill>
                <a:uFill>
                  <a:noFill/>
                </a:uFill>
                <a:latin typeface="Microsoft JhengHei UI" panose="020B0604030504040204" pitchFamily="34" charset="-120"/>
                <a:ea typeface="Microsoft JhengHei UI" panose="020B0604030504040204" pitchFamily="34" charset="-120"/>
                <a:cs typeface="Consolas" panose="020B0609020204030204" pitchFamily="49" charset="0"/>
                <a:sym typeface="Oxygen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lang="en-US" sz="1200" kern="0" dirty="0">
              <a:solidFill>
                <a:srgbClr val="2A2A2A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Consolas" panose="020B0609020204030204" pitchFamily="49" charset="0"/>
              <a:sym typeface="Oxygen"/>
            </a:endParaRPr>
          </a:p>
        </p:txBody>
      </p:sp>
    </p:spTree>
    <p:extLst>
      <p:ext uri="{BB962C8B-B14F-4D97-AF65-F5344CB8AC3E}">
        <p14:creationId xmlns:p14="http://schemas.microsoft.com/office/powerpoint/2010/main" val="3815904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D6FA95-5A2D-D247-885D-CAB6E5F9C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Motivation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94BB7D2-65CA-B348-AD26-E02E6BE6B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TW" altLang="en-US" sz="32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因為想接程式家教賺錢</a:t>
            </a:r>
          </a:p>
          <a:p>
            <a:pPr>
              <a:lnSpc>
                <a:spcPct val="110000"/>
              </a:lnSpc>
            </a:pPr>
            <a:r>
              <a:rPr kumimoji="1" lang="en-US" altLang="zh-TW" sz="32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104</a:t>
            </a:r>
            <a:r>
              <a:rPr kumimoji="1" lang="zh-TW" altLang="en-US" sz="32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內建通知信一天一次太慢，一直刷網頁又很煩</a:t>
            </a:r>
          </a:p>
          <a:p>
            <a:pPr>
              <a:lnSpc>
                <a:spcPct val="110000"/>
              </a:lnSpc>
            </a:pPr>
            <a:r>
              <a:rPr kumimoji="1" lang="zh-TW" altLang="en-US" sz="32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所以就想寫個爬蟲定期去爬，然後當有新家教案件出現時就通知我</a:t>
            </a:r>
          </a:p>
          <a:p>
            <a:pPr>
              <a:lnSpc>
                <a:spcPct val="110000"/>
              </a:lnSpc>
            </a:pPr>
            <a:endParaRPr kumimoji="1" lang="en-US" altLang="zh-TW" sz="32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56499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05EA7F-49DB-D040-9089-224809C55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Why</a:t>
            </a:r>
            <a:r>
              <a:rPr kumimoji="1" lang="zh-TW" altLang="en-US" dirty="0"/>
              <a:t> </a:t>
            </a:r>
            <a:r>
              <a:rPr kumimoji="1" lang="en-US" altLang="zh-TW" dirty="0"/>
              <a:t>Line</a:t>
            </a:r>
            <a:r>
              <a:rPr kumimoji="1" lang="zh-TW" altLang="en-US" dirty="0"/>
              <a:t> </a:t>
            </a:r>
            <a:r>
              <a:rPr kumimoji="1" lang="en-US" altLang="zh-TW" dirty="0"/>
              <a:t>Chatbot?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896B21-FE28-0B48-98B7-EDAFB1045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58000" cy="4351338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對聊天機器人的印象一直停留在你問我答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看到朋友加入了一個桌遊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Line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群，群裡有在使用相簿功能，覺得很酷，於是選擇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Line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Chatbot</a:t>
            </a:r>
            <a:endParaRPr kumimoji="1"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290257A-975C-D545-8B1C-A0D1FC058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550" y="1027906"/>
            <a:ext cx="26035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35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圓角矩形 12">
            <a:extLst>
              <a:ext uri="{FF2B5EF4-FFF2-40B4-BE49-F238E27FC236}">
                <a16:creationId xmlns:a16="http://schemas.microsoft.com/office/drawing/2014/main" id="{8812211F-D5C6-6940-AEFA-E27014903B32}"/>
              </a:ext>
            </a:extLst>
          </p:cNvPr>
          <p:cNvSpPr/>
          <p:nvPr/>
        </p:nvSpPr>
        <p:spPr>
          <a:xfrm>
            <a:off x="6675638" y="2271697"/>
            <a:ext cx="3365500" cy="2314606"/>
          </a:xfrm>
          <a:prstGeom prst="roundRect">
            <a:avLst/>
          </a:prstGeom>
          <a:solidFill>
            <a:srgbClr val="CDC9E1"/>
          </a:solidFill>
          <a:ln w="19050">
            <a:solidFill>
              <a:srgbClr val="4300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01BB646-E63D-2F46-9E7E-2BDA3D1FB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Architecture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137A2A-4C7A-584A-9470-83D3B6FB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46600" cy="4351338"/>
          </a:xfrm>
        </p:spPr>
        <p:txBody>
          <a:bodyPr/>
          <a:lstStyle/>
          <a:p>
            <a:r>
              <a:rPr kumimoji="1" lang="en-US" altLang="zh-TW" dirty="0"/>
              <a:t>Java</a:t>
            </a:r>
            <a:r>
              <a:rPr kumimoji="1" lang="zh-TW" altLang="en-US" dirty="0"/>
              <a:t> </a:t>
            </a:r>
            <a:r>
              <a:rPr kumimoji="1" lang="en-US" altLang="zh-TW" dirty="0"/>
              <a:t>8</a:t>
            </a:r>
            <a:r>
              <a:rPr kumimoji="1" lang="zh-TW" altLang="en-US" dirty="0"/>
              <a:t> </a:t>
            </a:r>
            <a:r>
              <a:rPr kumimoji="1" lang="en-US" altLang="zh-TW" dirty="0"/>
              <a:t>+</a:t>
            </a:r>
            <a:r>
              <a:rPr kumimoji="1" lang="zh-TW" altLang="en-US" dirty="0"/>
              <a:t> </a:t>
            </a:r>
            <a:r>
              <a:rPr kumimoji="1" lang="en-US" altLang="zh-TW" dirty="0" err="1"/>
              <a:t>SpringBoot</a:t>
            </a:r>
            <a:endParaRPr kumimoji="1" lang="en-US" altLang="zh-TW" dirty="0"/>
          </a:p>
          <a:p>
            <a:r>
              <a:rPr kumimoji="1" lang="en-US" altLang="zh-TW" dirty="0"/>
              <a:t>Heroku</a:t>
            </a:r>
          </a:p>
          <a:p>
            <a:r>
              <a:rPr kumimoji="1" lang="en-US" altLang="zh-TW" dirty="0"/>
              <a:t>Postgres</a:t>
            </a:r>
            <a:r>
              <a:rPr kumimoji="1" lang="zh-TW" altLang="en-US" dirty="0"/>
              <a:t> </a:t>
            </a:r>
            <a:r>
              <a:rPr kumimoji="1" lang="en-US" altLang="zh-TW" dirty="0"/>
              <a:t>DB</a:t>
            </a:r>
          </a:p>
          <a:p>
            <a:r>
              <a:rPr kumimoji="1" lang="en-US" altLang="zh-TW" dirty="0"/>
              <a:t>Slack</a:t>
            </a: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0D1B377C-42C4-F242-9772-EA9B3947ED2C}"/>
              </a:ext>
            </a:extLst>
          </p:cNvPr>
          <p:cNvSpPr/>
          <p:nvPr/>
        </p:nvSpPr>
        <p:spPr>
          <a:xfrm>
            <a:off x="7463209" y="2486810"/>
            <a:ext cx="1790363" cy="1790363"/>
          </a:xfrm>
          <a:prstGeom prst="ellipse">
            <a:avLst/>
          </a:prstGeom>
          <a:solidFill>
            <a:srgbClr val="79BF4C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/>
              <a:t>SpringBoot</a:t>
            </a:r>
            <a:endParaRPr kumimoji="1"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402BFA2-B87C-C94A-A0CA-935F29CD70E8}"/>
              </a:ext>
            </a:extLst>
          </p:cNvPr>
          <p:cNvSpPr/>
          <p:nvPr/>
        </p:nvSpPr>
        <p:spPr>
          <a:xfrm>
            <a:off x="4552306" y="2574661"/>
            <a:ext cx="1122050" cy="182086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dirty="0">
                <a:solidFill>
                  <a:schemeClr val="tx1"/>
                </a:solidFill>
              </a:rPr>
              <a:t>Line</a:t>
            </a:r>
            <a:endParaRPr kumimoji="1" lang="zh-TW" altLang="en-US" sz="2000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8245279-94BD-2A4A-8168-1BD2E26EF4D5}"/>
              </a:ext>
            </a:extLst>
          </p:cNvPr>
          <p:cNvSpPr/>
          <p:nvPr/>
        </p:nvSpPr>
        <p:spPr>
          <a:xfrm>
            <a:off x="11069233" y="2921531"/>
            <a:ext cx="635000" cy="112712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104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圓柱 8">
            <a:extLst>
              <a:ext uri="{FF2B5EF4-FFF2-40B4-BE49-F238E27FC236}">
                <a16:creationId xmlns:a16="http://schemas.microsoft.com/office/drawing/2014/main" id="{AD451842-41F9-B94A-9FEB-92DB75DF6804}"/>
              </a:ext>
            </a:extLst>
          </p:cNvPr>
          <p:cNvSpPr/>
          <p:nvPr/>
        </p:nvSpPr>
        <p:spPr>
          <a:xfrm>
            <a:off x="7308444" y="5401206"/>
            <a:ext cx="2099891" cy="940872"/>
          </a:xfrm>
          <a:prstGeom prst="can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Postgres</a:t>
            </a:r>
            <a:r>
              <a:rPr kumimoji="1" lang="zh-TW" altLang="en-US" dirty="0"/>
              <a:t> </a:t>
            </a:r>
            <a:r>
              <a:rPr kumimoji="1" lang="en-US" altLang="zh-TW" dirty="0"/>
              <a:t>DB</a:t>
            </a:r>
            <a:endParaRPr kumimoji="1"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1619630D-9785-4B40-BC65-DEC264B8E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3641" y="1235246"/>
            <a:ext cx="2709493" cy="1144008"/>
          </a:xfrm>
          <a:prstGeom prst="rect">
            <a:avLst/>
          </a:prstGeom>
        </p:spPr>
      </p:pic>
      <p:cxnSp>
        <p:nvCxnSpPr>
          <p:cNvPr id="15" name="直線箭頭接點 14">
            <a:extLst>
              <a:ext uri="{FF2B5EF4-FFF2-40B4-BE49-F238E27FC236}">
                <a16:creationId xmlns:a16="http://schemas.microsoft.com/office/drawing/2014/main" id="{FE8F6B8F-74BA-9245-8979-4BB6420DCA9A}"/>
              </a:ext>
            </a:extLst>
          </p:cNvPr>
          <p:cNvCxnSpPr>
            <a:cxnSpLocks/>
          </p:cNvCxnSpPr>
          <p:nvPr/>
        </p:nvCxnSpPr>
        <p:spPr>
          <a:xfrm flipH="1">
            <a:off x="5880101" y="3485094"/>
            <a:ext cx="64769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56CE30D4-0A1C-3245-82C3-7DF6F1531C90}"/>
              </a:ext>
            </a:extLst>
          </p:cNvPr>
          <p:cNvSpPr txBox="1"/>
          <p:nvPr/>
        </p:nvSpPr>
        <p:spPr>
          <a:xfrm>
            <a:off x="5923210" y="3012659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Push</a:t>
            </a:r>
            <a:endParaRPr kumimoji="1" lang="zh-TW" altLang="en-US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912E7FA8-68A5-3F48-ABEC-061A903CB49A}"/>
              </a:ext>
            </a:extLst>
          </p:cNvPr>
          <p:cNvSpPr txBox="1"/>
          <p:nvPr/>
        </p:nvSpPr>
        <p:spPr>
          <a:xfrm>
            <a:off x="10107105" y="3030037"/>
            <a:ext cx="810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Polling</a:t>
            </a:r>
            <a:endParaRPr kumimoji="1" lang="zh-TW" altLang="en-US" dirty="0"/>
          </a:p>
        </p:txBody>
      </p:sp>
      <p:cxnSp>
        <p:nvCxnSpPr>
          <p:cNvPr id="19" name="直線箭頭接點 18">
            <a:extLst>
              <a:ext uri="{FF2B5EF4-FFF2-40B4-BE49-F238E27FC236}">
                <a16:creationId xmlns:a16="http://schemas.microsoft.com/office/drawing/2014/main" id="{44E25C87-7A50-434A-8BEB-1D1111AA17D4}"/>
              </a:ext>
            </a:extLst>
          </p:cNvPr>
          <p:cNvCxnSpPr>
            <a:cxnSpLocks/>
          </p:cNvCxnSpPr>
          <p:nvPr/>
        </p:nvCxnSpPr>
        <p:spPr>
          <a:xfrm flipH="1">
            <a:off x="10193236" y="3485094"/>
            <a:ext cx="647699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箭頭接點 20">
            <a:extLst>
              <a:ext uri="{FF2B5EF4-FFF2-40B4-BE49-F238E27FC236}">
                <a16:creationId xmlns:a16="http://schemas.microsoft.com/office/drawing/2014/main" id="{FFCDB2BB-B54A-F04F-BCD9-746A7E0BA14F}"/>
              </a:ext>
            </a:extLst>
          </p:cNvPr>
          <p:cNvCxnSpPr>
            <a:cxnSpLocks/>
          </p:cNvCxnSpPr>
          <p:nvPr/>
        </p:nvCxnSpPr>
        <p:spPr>
          <a:xfrm flipV="1">
            <a:off x="8358387" y="4742394"/>
            <a:ext cx="1" cy="491609"/>
          </a:xfrm>
          <a:prstGeom prst="straightConnector1">
            <a:avLst/>
          </a:prstGeom>
          <a:ln w="127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202BA358-A940-054A-A3D9-94B633A6DBC8}"/>
              </a:ext>
            </a:extLst>
          </p:cNvPr>
          <p:cNvSpPr txBox="1"/>
          <p:nvPr/>
        </p:nvSpPr>
        <p:spPr>
          <a:xfrm>
            <a:off x="8439151" y="4784329"/>
            <a:ext cx="1221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Store/Load</a:t>
            </a:r>
            <a:endParaRPr kumimoji="1" lang="zh-TW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D46307-360B-3343-8A8E-7EDC52849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3804" y="5492221"/>
            <a:ext cx="1510857" cy="84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直線箭頭接點 24">
            <a:extLst>
              <a:ext uri="{FF2B5EF4-FFF2-40B4-BE49-F238E27FC236}">
                <a16:creationId xmlns:a16="http://schemas.microsoft.com/office/drawing/2014/main" id="{426F822D-8AEB-5C4E-B426-C0067E9DBD72}"/>
              </a:ext>
            </a:extLst>
          </p:cNvPr>
          <p:cNvCxnSpPr>
            <a:cxnSpLocks/>
          </p:cNvCxnSpPr>
          <p:nvPr/>
        </p:nvCxnSpPr>
        <p:spPr>
          <a:xfrm flipH="1" flipV="1">
            <a:off x="10107106" y="4586303"/>
            <a:ext cx="810029" cy="905918"/>
          </a:xfrm>
          <a:prstGeom prst="straightConnector1">
            <a:avLst/>
          </a:prstGeom>
          <a:ln w="127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B3680A66-52F7-1C4E-AD66-87FAB5CD2BAA}"/>
              </a:ext>
            </a:extLst>
          </p:cNvPr>
          <p:cNvSpPr txBox="1"/>
          <p:nvPr/>
        </p:nvSpPr>
        <p:spPr>
          <a:xfrm>
            <a:off x="10537962" y="4714088"/>
            <a:ext cx="1286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Notification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43890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1DF199-AE63-2442-9D37-55DEDB64E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What</a:t>
            </a:r>
            <a:r>
              <a:rPr kumimoji="1" lang="zh-TW" altLang="en-US" dirty="0"/>
              <a:t> </a:t>
            </a:r>
            <a:r>
              <a:rPr kumimoji="1" lang="en-US" altLang="zh-TW" dirty="0"/>
              <a:t>I’ve</a:t>
            </a:r>
            <a:r>
              <a:rPr kumimoji="1" lang="zh-TW" altLang="en-US" dirty="0"/>
              <a:t> </a:t>
            </a:r>
            <a:r>
              <a:rPr kumimoji="1" lang="en-US" altLang="zh-TW" dirty="0"/>
              <a:t>Done</a:t>
            </a:r>
            <a:endParaRPr kumimoji="1"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49FDFB35-0CB0-A749-BBFB-710C628E5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爬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104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資料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83645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1DF199-AE63-2442-9D37-55DEDB64E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What</a:t>
            </a:r>
            <a:r>
              <a:rPr kumimoji="1" lang="zh-TW" altLang="en-US" dirty="0"/>
              <a:t> </a:t>
            </a:r>
            <a:r>
              <a:rPr kumimoji="1" lang="en-US" altLang="zh-TW" dirty="0"/>
              <a:t>I’ve</a:t>
            </a:r>
            <a:r>
              <a:rPr kumimoji="1" lang="zh-TW" altLang="en-US" dirty="0"/>
              <a:t> </a:t>
            </a:r>
            <a:r>
              <a:rPr kumimoji="1" lang="en-US" altLang="zh-TW" dirty="0"/>
              <a:t>Done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D2B8E3-A31C-2449-BFD7-CF455129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爬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104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資料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用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DB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判斷該家教通知過了沒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63809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1DF199-AE63-2442-9D37-55DEDB64E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What</a:t>
            </a:r>
            <a:r>
              <a:rPr kumimoji="1" lang="zh-TW" altLang="en-US" dirty="0"/>
              <a:t> </a:t>
            </a:r>
            <a:r>
              <a:rPr kumimoji="1" lang="en-US" altLang="zh-TW" dirty="0"/>
              <a:t>I’ve</a:t>
            </a:r>
            <a:r>
              <a:rPr kumimoji="1" lang="zh-TW" altLang="en-US" dirty="0"/>
              <a:t> </a:t>
            </a:r>
            <a:r>
              <a:rPr kumimoji="1" lang="en-US" altLang="zh-TW" dirty="0"/>
              <a:t>Done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D2B8E3-A31C-2449-BFD7-CF455129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30400"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爬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104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資料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230400"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用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DB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判斷該家教通知過了沒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marL="230400"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寫定時任務去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ping Heroku</a:t>
            </a:r>
          </a:p>
        </p:txBody>
      </p:sp>
      <p:sp>
        <p:nvSpPr>
          <p:cNvPr id="4" name="圓角矩形 3">
            <a:extLst>
              <a:ext uri="{FF2B5EF4-FFF2-40B4-BE49-F238E27FC236}">
                <a16:creationId xmlns:a16="http://schemas.microsoft.com/office/drawing/2014/main" id="{A4D37E3A-C382-2E48-8D3D-1D1A26790469}"/>
              </a:ext>
            </a:extLst>
          </p:cNvPr>
          <p:cNvSpPr/>
          <p:nvPr/>
        </p:nvSpPr>
        <p:spPr>
          <a:xfrm>
            <a:off x="7297938" y="3429000"/>
            <a:ext cx="3365500" cy="2314606"/>
          </a:xfrm>
          <a:prstGeom prst="roundRect">
            <a:avLst/>
          </a:prstGeom>
          <a:solidFill>
            <a:srgbClr val="CDC9E1"/>
          </a:solidFill>
          <a:ln w="19050">
            <a:solidFill>
              <a:srgbClr val="4300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224DAB5A-1AA8-D34B-B09C-3361371FF250}"/>
              </a:ext>
            </a:extLst>
          </p:cNvPr>
          <p:cNvSpPr/>
          <p:nvPr/>
        </p:nvSpPr>
        <p:spPr>
          <a:xfrm>
            <a:off x="8085509" y="3644113"/>
            <a:ext cx="1790363" cy="1790363"/>
          </a:xfrm>
          <a:prstGeom prst="ellipse">
            <a:avLst/>
          </a:prstGeom>
          <a:solidFill>
            <a:srgbClr val="79BF4C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/>
              <a:t>SpringBoot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4211648-6519-F94A-B6BA-0797A002A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5941" y="2392549"/>
            <a:ext cx="2709493" cy="1144008"/>
          </a:xfrm>
          <a:prstGeom prst="rect">
            <a:avLst/>
          </a:prstGeom>
        </p:spPr>
      </p:pic>
      <p:cxnSp>
        <p:nvCxnSpPr>
          <p:cNvPr id="10" name="直線箭頭接點 9">
            <a:extLst>
              <a:ext uri="{FF2B5EF4-FFF2-40B4-BE49-F238E27FC236}">
                <a16:creationId xmlns:a16="http://schemas.microsoft.com/office/drawing/2014/main" id="{4B61D4D9-CAD3-6441-93CF-580B0110433F}"/>
              </a:ext>
            </a:extLst>
          </p:cNvPr>
          <p:cNvCxnSpPr>
            <a:cxnSpLocks/>
          </p:cNvCxnSpPr>
          <p:nvPr/>
        </p:nvCxnSpPr>
        <p:spPr>
          <a:xfrm flipH="1">
            <a:off x="5543141" y="4676961"/>
            <a:ext cx="2395909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B8B6AE34-2FA9-5B41-BE82-597A2043E8E6}"/>
              </a:ext>
            </a:extLst>
          </p:cNvPr>
          <p:cNvCxnSpPr>
            <a:cxnSpLocks/>
          </p:cNvCxnSpPr>
          <p:nvPr/>
        </p:nvCxnSpPr>
        <p:spPr>
          <a:xfrm flipH="1">
            <a:off x="5530441" y="4359461"/>
            <a:ext cx="2395909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箭頭接點 14">
            <a:extLst>
              <a:ext uri="{FF2B5EF4-FFF2-40B4-BE49-F238E27FC236}">
                <a16:creationId xmlns:a16="http://schemas.microsoft.com/office/drawing/2014/main" id="{1355802F-F8C4-2946-A1F9-7743FD7C7B48}"/>
              </a:ext>
            </a:extLst>
          </p:cNvPr>
          <p:cNvCxnSpPr/>
          <p:nvPr/>
        </p:nvCxnSpPr>
        <p:spPr>
          <a:xfrm>
            <a:off x="5505041" y="4372161"/>
            <a:ext cx="0" cy="292100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8177127-829B-D54F-BA7F-69ED0BAEAF76}"/>
              </a:ext>
            </a:extLst>
          </p:cNvPr>
          <p:cNvSpPr txBox="1"/>
          <p:nvPr/>
        </p:nvSpPr>
        <p:spPr>
          <a:xfrm>
            <a:off x="3564138" y="4843197"/>
            <a:ext cx="3448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https://tutor-</a:t>
            </a:r>
            <a:r>
              <a:rPr kumimoji="1" lang="en-US" altLang="zh-TW" dirty="0" err="1"/>
              <a:t>kucw.herokuapp.com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06827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1DF199-AE63-2442-9D37-55DEDB64E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What</a:t>
            </a:r>
            <a:r>
              <a:rPr kumimoji="1" lang="zh-TW" altLang="en-US" dirty="0"/>
              <a:t> </a:t>
            </a:r>
            <a:r>
              <a:rPr kumimoji="1" lang="en-US" altLang="zh-TW" dirty="0"/>
              <a:t>I’ve</a:t>
            </a:r>
            <a:r>
              <a:rPr kumimoji="1" lang="zh-TW" altLang="en-US" dirty="0"/>
              <a:t> </a:t>
            </a:r>
            <a:r>
              <a:rPr kumimoji="1" lang="en-US" altLang="zh-TW" dirty="0"/>
              <a:t>Done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D2B8E3-A31C-2449-BFD7-CF455129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爬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104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資料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用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DB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判斷該家教通知過了沒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寫定時任務去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ping Heroku</a:t>
            </a:r>
          </a:p>
          <a:p>
            <a:pPr>
              <a:lnSpc>
                <a:spcPct val="110000"/>
              </a:lnSpc>
            </a:pP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UI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設計，自由選擇關注的家教種類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09611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1DF199-AE63-2442-9D37-55DEDB64E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What</a:t>
            </a:r>
            <a:r>
              <a:rPr kumimoji="1" lang="zh-TW" altLang="en-US" dirty="0"/>
              <a:t> </a:t>
            </a:r>
            <a:r>
              <a:rPr kumimoji="1" lang="en-US" altLang="zh-TW" dirty="0"/>
              <a:t>I’ve</a:t>
            </a:r>
            <a:r>
              <a:rPr kumimoji="1" lang="zh-TW" altLang="en-US" dirty="0"/>
              <a:t> </a:t>
            </a:r>
            <a:r>
              <a:rPr kumimoji="1" lang="en-US" altLang="zh-TW" dirty="0"/>
              <a:t>Done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D2B8E3-A31C-2449-BFD7-CF455129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爬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104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資料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用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DB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判斷該家教通知過了沒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寫定時任務去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ping Heroku</a:t>
            </a:r>
          </a:p>
          <a:p>
            <a:pPr>
              <a:lnSpc>
                <a:spcPct val="110000"/>
              </a:lnSpc>
            </a:pP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UI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設計，自由選擇關注的家教種類</a:t>
            </a:r>
            <a:endParaRPr kumimoji="1"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lnSpc>
                <a:spcPct val="110000"/>
              </a:lnSpc>
            </a:pP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接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Slack</a:t>
            </a:r>
            <a:r>
              <a:rPr kumimoji="1"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做 </a:t>
            </a:r>
            <a:r>
              <a:rPr kumimoji="1"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error notification + feedback</a:t>
            </a:r>
          </a:p>
        </p:txBody>
      </p:sp>
    </p:spTree>
    <p:extLst>
      <p:ext uri="{BB962C8B-B14F-4D97-AF65-F5344CB8AC3E}">
        <p14:creationId xmlns:p14="http://schemas.microsoft.com/office/powerpoint/2010/main" val="1548454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</TotalTime>
  <Words>551</Words>
  <Application>Microsoft Macintosh PowerPoint</Application>
  <PresentationFormat>寬螢幕</PresentationFormat>
  <Paragraphs>84</Paragraphs>
  <Slides>15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2" baseType="lpstr">
      <vt:lpstr>Microsoft JhengHei UI</vt:lpstr>
      <vt:lpstr>Arial</vt:lpstr>
      <vt:lpstr>Calibri</vt:lpstr>
      <vt:lpstr>Calibri Light</vt:lpstr>
      <vt:lpstr>Chewy</vt:lpstr>
      <vt:lpstr>HammersmithOne</vt:lpstr>
      <vt:lpstr>Office 佈景主題</vt:lpstr>
      <vt:lpstr>104 家教提醒助手</vt:lpstr>
      <vt:lpstr>Motivation</vt:lpstr>
      <vt:lpstr>Why Line Chatbot?</vt:lpstr>
      <vt:lpstr>Architecture</vt:lpstr>
      <vt:lpstr>What I’ve Done</vt:lpstr>
      <vt:lpstr>What I’ve Done</vt:lpstr>
      <vt:lpstr>What I’ve Done</vt:lpstr>
      <vt:lpstr>What I’ve Done</vt:lpstr>
      <vt:lpstr>What I’ve Done</vt:lpstr>
      <vt:lpstr>Challenge</vt:lpstr>
      <vt:lpstr>Challenge</vt:lpstr>
      <vt:lpstr>Challenge</vt:lpstr>
      <vt:lpstr>Challenge</vt:lpstr>
      <vt:lpstr>Challenge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8 – Stream &amp;  Spring Data JPA</dc:title>
  <dc:creator>Ku, Judy</dc:creator>
  <cp:lastModifiedBy>Ku, Judy</cp:lastModifiedBy>
  <cp:revision>920</cp:revision>
  <dcterms:created xsi:type="dcterms:W3CDTF">2020-06-01T08:49:24Z</dcterms:created>
  <dcterms:modified xsi:type="dcterms:W3CDTF">2020-12-21T12:14:16Z</dcterms:modified>
</cp:coreProperties>
</file>

<file path=docProps/thumbnail.jpeg>
</file>